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2.xml" ContentType="application/vnd.openxmlformats-officedocument.theme+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3.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4.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729" r:id="rId4"/>
    <p:sldMasterId id="2147483758" r:id="rId5"/>
    <p:sldMasterId id="2147483784" r:id="rId6"/>
    <p:sldMasterId id="2147483879" r:id="rId7"/>
    <p:sldMasterId id="2147483913" r:id="rId8"/>
  </p:sldMasterIdLst>
  <p:notesMasterIdLst>
    <p:notesMasterId r:id="rId13"/>
  </p:notesMasterIdLst>
  <p:handoutMasterIdLst>
    <p:handoutMasterId r:id="rId14"/>
  </p:handoutMasterIdLst>
  <p:sldIdLst>
    <p:sldId id="394" r:id="rId9"/>
    <p:sldId id="2147483297" r:id="rId10"/>
    <p:sldId id="2147483323" r:id="rId11"/>
    <p:sldId id="375" r:id="rId12"/>
  </p:sldIdLst>
  <p:sldSz cx="18288000" cy="10287000"/>
  <p:notesSz cx="10287000" cy="18288000"/>
  <p:embeddedFontLst>
    <p:embeddedFont>
      <p:font typeface="Calibri" panose="020F0502020204030204" pitchFamily="34" charset="0"/>
      <p:regular r:id="rId15"/>
      <p:bold r:id="rId16"/>
      <p:italic r:id="rId17"/>
      <p:boldItalic r:id="rId18"/>
    </p:embeddedFont>
    <p:embeddedFont>
      <p:font typeface="Calibri Light" panose="020F0302020204030204" pitchFamily="34" charset="0"/>
      <p:regular r:id="rId19"/>
      <p:italic r:id="rId20"/>
    </p:embeddedFont>
    <p:embeddedFont>
      <p:font typeface="Century Gothic" panose="020B0502020202020204" pitchFamily="34" charset="0"/>
      <p:regular r:id="rId21"/>
      <p:bold r:id="rId22"/>
      <p:italic r:id="rId23"/>
      <p:boldItalic r:id="rId24"/>
    </p:embeddedFont>
    <p:embeddedFont>
      <p:font typeface="Lora" panose="020B0604020202020204" charset="0"/>
      <p:regular r:id="rId25"/>
      <p:bold r:id="rId26"/>
      <p:italic r:id="rId27"/>
      <p:boldItalic r:id="rId28"/>
    </p:embeddedFont>
    <p:embeddedFont>
      <p:font typeface="Lora Medium" panose="020B0604020202020204" charset="0"/>
      <p:regular r:id="rId29"/>
      <p:italic r:id="rId30"/>
    </p:embeddedFont>
    <p:embeddedFont>
      <p:font typeface="Lora SemiBold" panose="020B0604020202020204" charset="0"/>
      <p:regular r:id="rId31"/>
      <p:bold r:id="rId32"/>
      <p:italic r:id="rId33"/>
      <p:boldItalic r:id="rId34"/>
    </p:embeddedFont>
    <p:embeddedFont>
      <p:font typeface="Open Sans" panose="020B0604020202020204" charset="0"/>
      <p:regular r:id="rId35"/>
      <p:bold r:id="rId36"/>
      <p:italic r:id="rId37"/>
      <p:boldItalic r:id="rId38"/>
    </p:embeddedFont>
    <p:embeddedFont>
      <p:font typeface="Open Sans Light" panose="020B0604020202020204" charset="0"/>
      <p:regular r:id="rId39"/>
      <p:italic r:id="rId40"/>
    </p:embeddedFont>
    <p:embeddedFont>
      <p:font typeface="Roboto Mono Light" panose="020B0604020202020204" charset="0"/>
      <p:regular r:id="rId41"/>
      <p:italic r:id="rId42"/>
    </p:embeddedFont>
    <p:embeddedFont>
      <p:font typeface="Titillium Web" panose="020B0604020202020204" charset="0"/>
      <p:regular r:id="rId43"/>
      <p:bold r:id="rId44"/>
      <p:italic r:id="rId45"/>
      <p:boldItalic r:id="rId46"/>
    </p:embeddedFont>
    <p:embeddedFont>
      <p:font typeface="Titillium Web Bold" panose="020B0604020202020204" charset="0"/>
      <p:regular r:id="rId47"/>
      <p:bold r:id="rId48"/>
      <p:italic r:id="rId49"/>
      <p:boldItalic r:id="rId50"/>
    </p:embeddedFont>
    <p:embeddedFont>
      <p:font typeface="Titillium Web Regular" panose="020B0604020202020204" charset="0"/>
      <p:regular r:id="rId51"/>
      <p:bold r:id="rId52"/>
      <p:italic r:id="rId53"/>
      <p:boldItalic r:id="rId54"/>
    </p:embeddedFont>
    <p:embeddedFont>
      <p:font typeface="Titillium Web SemiBold" panose="020B0604020202020204" charset="0"/>
      <p:regular r:id="rId55"/>
      <p:bold r:id="rId56"/>
      <p:italic r:id="rId57"/>
      <p:boldItalic r:id="rId58"/>
    </p:embeddedFont>
  </p:embeddedFontLst>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PS Direzione Centrale Salute e Prestazioni di Disabilità" id="{B0D3FC81-05CD-464C-A05A-57E74C34501A}">
          <p14:sldIdLst>
            <p14:sldId id="394"/>
            <p14:sldId id="2147483297"/>
            <p14:sldId id="2147483323"/>
            <p14:sldId id="375"/>
          </p14:sldIdLst>
        </p14:section>
      </p14:sectionLst>
    </p:ext>
    <p:ext uri="{EFAFB233-063F-42B5-8137-9DF3F51BA10A}">
      <p15:sldGuideLst xmlns:p15="http://schemas.microsoft.com/office/powerpoint/2012/main">
        <p15:guide id="1" orient="horz" pos="3240" userDrawn="1">
          <p15:clr>
            <a:srgbClr val="A4A3A4"/>
          </p15:clr>
        </p15:guide>
        <p15:guide id="2" pos="576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088A40E-E807-D5F0-0E94-2D2EFA0BB670}" name="EY" initials="EY" userId="EY" providerId="None"/>
  <p188:author id="{FCC9BC33-8BB5-E483-7A04-C80C25FAB899}" name="Silvia Corsetti" initials="SC" userId="Silvia Corsetti" providerId="None"/>
  <p188:author id="{6805624C-D0BF-785F-B487-D8BBC1DC94CA}" name="Anonimo" initials="A" userId="Anonimo" providerId="None"/>
  <p188:author id="{A4FF0688-78BC-5B49-54C2-8E539034669A}" name="Francesca Fiorentino" initials="FF" userId="S::Francesca.Fiorentino@it.ey.com::a69c9794-4265-48e7-8aa8-6de8a7afa759" providerId="AD"/>
  <p188:author id="{345260CE-28C8-C7B4-6B4E-C84DDE50A847}" name="Virginia Iavarone" initials="VI" userId="S::Virginia.Iavarone@it.ey.com::eb27eef4-d964-4e3e-a7ac-ab0a8ea3bef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B2D7"/>
    <a:srgbClr val="2B86AE"/>
    <a:srgbClr val="7BA8EC"/>
    <a:srgbClr val="003489"/>
    <a:srgbClr val="82A7E5"/>
    <a:srgbClr val="3A74BD"/>
    <a:srgbClr val="00B0F0"/>
    <a:srgbClr val="92D050"/>
    <a:srgbClr val="2151A1"/>
    <a:srgbClr val="ADC5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54A4F5F-EF7D-427B-8E09-16859AEB8E17}" v="4" dt="2026-02-20T13:21:46.28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2" d="100"/>
          <a:sy n="72" d="100"/>
        </p:scale>
        <p:origin x="654" y="78"/>
      </p:cViewPr>
      <p:guideLst>
        <p:guide orient="horz" pos="3240"/>
        <p:guide pos="57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notesMaster" Target="notesMasters/notesMaster1.xml"/><Relationship Id="rId18" Type="http://schemas.openxmlformats.org/officeDocument/2006/relationships/font" Target="fonts/font4.fntdata"/><Relationship Id="rId26" Type="http://schemas.openxmlformats.org/officeDocument/2006/relationships/font" Target="fonts/font12.fntdata"/><Relationship Id="rId39" Type="http://schemas.openxmlformats.org/officeDocument/2006/relationships/font" Target="fonts/font25.fntdata"/><Relationship Id="rId21" Type="http://schemas.openxmlformats.org/officeDocument/2006/relationships/font" Target="fonts/font7.fntdata"/><Relationship Id="rId34" Type="http://schemas.openxmlformats.org/officeDocument/2006/relationships/font" Target="fonts/font20.fntdata"/><Relationship Id="rId42" Type="http://schemas.openxmlformats.org/officeDocument/2006/relationships/font" Target="fonts/font28.fntdata"/><Relationship Id="rId47" Type="http://schemas.openxmlformats.org/officeDocument/2006/relationships/font" Target="fonts/font33.fntdata"/><Relationship Id="rId50" Type="http://schemas.openxmlformats.org/officeDocument/2006/relationships/font" Target="fonts/font36.fntdata"/><Relationship Id="rId55" Type="http://schemas.openxmlformats.org/officeDocument/2006/relationships/font" Target="fonts/font41.fntdata"/><Relationship Id="rId63"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font" Target="fonts/font15.fntdata"/><Relationship Id="rId41" Type="http://schemas.openxmlformats.org/officeDocument/2006/relationships/font" Target="fonts/font27.fntdata"/><Relationship Id="rId54" Type="http://schemas.openxmlformats.org/officeDocument/2006/relationships/font" Target="fonts/font40.fntdata"/><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font" Target="fonts/font10.fntdata"/><Relationship Id="rId32" Type="http://schemas.openxmlformats.org/officeDocument/2006/relationships/font" Target="fonts/font18.fntdata"/><Relationship Id="rId37" Type="http://schemas.openxmlformats.org/officeDocument/2006/relationships/font" Target="fonts/font23.fntdata"/><Relationship Id="rId40" Type="http://schemas.openxmlformats.org/officeDocument/2006/relationships/font" Target="fonts/font26.fntdata"/><Relationship Id="rId45" Type="http://schemas.openxmlformats.org/officeDocument/2006/relationships/font" Target="fonts/font31.fntdata"/><Relationship Id="rId53" Type="http://schemas.openxmlformats.org/officeDocument/2006/relationships/font" Target="fonts/font39.fntdata"/><Relationship Id="rId58" Type="http://schemas.openxmlformats.org/officeDocument/2006/relationships/font" Target="fonts/font44.fntdata"/><Relationship Id="rId5" Type="http://schemas.openxmlformats.org/officeDocument/2006/relationships/slideMaster" Target="slideMasters/slideMaster2.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36" Type="http://schemas.openxmlformats.org/officeDocument/2006/relationships/font" Target="fonts/font22.fntdata"/><Relationship Id="rId49" Type="http://schemas.openxmlformats.org/officeDocument/2006/relationships/font" Target="fonts/font35.fntdata"/><Relationship Id="rId57" Type="http://schemas.openxmlformats.org/officeDocument/2006/relationships/font" Target="fonts/font43.fntdata"/><Relationship Id="rId61"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font" Target="fonts/font5.fntdata"/><Relationship Id="rId31" Type="http://schemas.openxmlformats.org/officeDocument/2006/relationships/font" Target="fonts/font17.fntdata"/><Relationship Id="rId44" Type="http://schemas.openxmlformats.org/officeDocument/2006/relationships/font" Target="fonts/font30.fntdata"/><Relationship Id="rId52" Type="http://schemas.openxmlformats.org/officeDocument/2006/relationships/font" Target="fonts/font38.fntdata"/><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handoutMaster" Target="handoutMasters/handout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font" Target="fonts/font16.fntdata"/><Relationship Id="rId35" Type="http://schemas.openxmlformats.org/officeDocument/2006/relationships/font" Target="fonts/font21.fntdata"/><Relationship Id="rId43" Type="http://schemas.openxmlformats.org/officeDocument/2006/relationships/font" Target="fonts/font29.fntdata"/><Relationship Id="rId48" Type="http://schemas.openxmlformats.org/officeDocument/2006/relationships/font" Target="fonts/font34.fntdata"/><Relationship Id="rId56" Type="http://schemas.openxmlformats.org/officeDocument/2006/relationships/font" Target="fonts/font42.fntdata"/><Relationship Id="rId64" Type="http://schemas.microsoft.com/office/2018/10/relationships/authors" Target="authors.xml"/><Relationship Id="rId8" Type="http://schemas.openxmlformats.org/officeDocument/2006/relationships/slideMaster" Target="slideMasters/slideMaster5.xml"/><Relationship Id="rId51" Type="http://schemas.openxmlformats.org/officeDocument/2006/relationships/font" Target="fonts/font37.fntdata"/><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font" Target="fonts/font3.fntdata"/><Relationship Id="rId25" Type="http://schemas.openxmlformats.org/officeDocument/2006/relationships/font" Target="fonts/font11.fntdata"/><Relationship Id="rId33" Type="http://schemas.openxmlformats.org/officeDocument/2006/relationships/font" Target="fonts/font19.fntdata"/><Relationship Id="rId38" Type="http://schemas.openxmlformats.org/officeDocument/2006/relationships/font" Target="fonts/font24.fntdata"/><Relationship Id="rId46" Type="http://schemas.openxmlformats.org/officeDocument/2006/relationships/font" Target="fonts/font32.fntdata"/><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A94FAE67-592F-5091-C86A-CFE0DAED4107}"/>
              </a:ext>
            </a:extLst>
          </p:cNvPr>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B1BB3911-365C-8B78-C79F-E7834DAEDB60}"/>
              </a:ext>
            </a:extLst>
          </p:cNvPr>
          <p:cNvSpPr>
            <a:spLocks noGrp="1"/>
          </p:cNvSpPr>
          <p:nvPr>
            <p:ph type="dt" sz="quarter" idx="1"/>
          </p:nvPr>
        </p:nvSpPr>
        <p:spPr>
          <a:xfrm>
            <a:off x="5827713" y="0"/>
            <a:ext cx="4457700" cy="917575"/>
          </a:xfrm>
          <a:prstGeom prst="rect">
            <a:avLst/>
          </a:prstGeom>
        </p:spPr>
        <p:txBody>
          <a:bodyPr vert="horz" lIns="91440" tIns="45720" rIns="91440" bIns="45720" rtlCol="0"/>
          <a:lstStyle>
            <a:lvl1pPr algn="r">
              <a:defRPr sz="1200"/>
            </a:lvl1pPr>
          </a:lstStyle>
          <a:p>
            <a:fld id="{95453D1C-32EB-3C4B-BA1B-41481A73BA56}" type="datetimeFigureOut">
              <a:rPr lang="it-IT" smtClean="0"/>
              <a:t>26/02/2026</a:t>
            </a:fld>
            <a:endParaRPr lang="it-IT"/>
          </a:p>
        </p:txBody>
      </p:sp>
      <p:sp>
        <p:nvSpPr>
          <p:cNvPr id="4" name="Segnaposto piè di pagina 3">
            <a:extLst>
              <a:ext uri="{FF2B5EF4-FFF2-40B4-BE49-F238E27FC236}">
                <a16:creationId xmlns:a16="http://schemas.microsoft.com/office/drawing/2014/main" id="{55424E2E-CAAE-5B59-45CB-8BE4E39C94F5}"/>
              </a:ext>
            </a:extLst>
          </p:cNvPr>
          <p:cNvSpPr>
            <a:spLocks noGrp="1"/>
          </p:cNvSpPr>
          <p:nvPr>
            <p:ph type="ftr" sz="quarter" idx="2"/>
          </p:nvPr>
        </p:nvSpPr>
        <p:spPr>
          <a:xfrm>
            <a:off x="0" y="17372013"/>
            <a:ext cx="4457700" cy="915988"/>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24229F0B-8F71-E27E-1D7F-A854E2FED9F3}"/>
              </a:ext>
            </a:extLst>
          </p:cNvPr>
          <p:cNvSpPr>
            <a:spLocks noGrp="1"/>
          </p:cNvSpPr>
          <p:nvPr>
            <p:ph type="sldNum" sz="quarter" idx="3"/>
          </p:nvPr>
        </p:nvSpPr>
        <p:spPr>
          <a:xfrm>
            <a:off x="5827713" y="17372013"/>
            <a:ext cx="4457700" cy="915988"/>
          </a:xfrm>
          <a:prstGeom prst="rect">
            <a:avLst/>
          </a:prstGeom>
        </p:spPr>
        <p:txBody>
          <a:bodyPr vert="horz" lIns="91440" tIns="45720" rIns="91440" bIns="45720" rtlCol="0" anchor="b"/>
          <a:lstStyle>
            <a:lvl1pPr algn="r">
              <a:defRPr sz="1200"/>
            </a:lvl1pPr>
          </a:lstStyle>
          <a:p>
            <a:fld id="{3AC723CD-2EB9-614F-846C-3D72D059D7A4}" type="slidenum">
              <a:rPr lang="it-IT" smtClean="0"/>
              <a:t>‹N›</a:t>
            </a:fld>
            <a:endParaRPr lang="it-IT"/>
          </a:p>
        </p:txBody>
      </p:sp>
    </p:spTree>
    <p:extLst>
      <p:ext uri="{BB962C8B-B14F-4D97-AF65-F5344CB8AC3E}">
        <p14:creationId xmlns:p14="http://schemas.microsoft.com/office/powerpoint/2010/main" val="23381995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0170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42900" y="2286000"/>
            <a:ext cx="10972800" cy="6172200"/>
          </a:xfrm>
          <a:prstGeom prst="rect">
            <a:avLst/>
          </a:prstGeom>
          <a:noFill/>
          <a:ln w="12700">
            <a:solidFill>
              <a:prstClr val="black"/>
            </a:solidFill>
          </a:ln>
        </p:spPr>
        <p:txBody>
          <a:bodyPr/>
          <a:lstStyle/>
          <a:p>
            <a:endParaRPr lang="it-IT"/>
          </a:p>
        </p:txBody>
      </p:sp>
      <p:sp>
        <p:nvSpPr>
          <p:cNvPr id="3" name="Segnaposto note 2"/>
          <p:cNvSpPr>
            <a:spLocks noGrp="1"/>
          </p:cNvSpPr>
          <p:nvPr>
            <p:ph type="body" idx="1"/>
          </p:nvPr>
        </p:nvSpPr>
        <p:spPr>
          <a:xfrm>
            <a:off x="1028700" y="8801100"/>
            <a:ext cx="8229600" cy="7200900"/>
          </a:xfrm>
          <a:prstGeom prst="rect">
            <a:avLst/>
          </a:prstGeom>
        </p:spPr>
        <p:txBody>
          <a:bodyPr/>
          <a:lstStyle/>
          <a:p>
            <a:endParaRPr lang="it-IT"/>
          </a:p>
        </p:txBody>
      </p:sp>
    </p:spTree>
    <p:extLst>
      <p:ext uri="{BB962C8B-B14F-4D97-AF65-F5344CB8AC3E}">
        <p14:creationId xmlns:p14="http://schemas.microsoft.com/office/powerpoint/2010/main" val="1987764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4C57F0-FF0F-3A4F-38E1-4813BF02AC8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4FA9E40-5C1F-A472-3F29-5D1FEF388CDD}"/>
              </a:ext>
            </a:extLst>
          </p:cNvPr>
          <p:cNvSpPr>
            <a:spLocks noGrp="1" noRot="1" noChangeAspect="1"/>
          </p:cNvSpPr>
          <p:nvPr>
            <p:ph type="sldImg"/>
          </p:nvPr>
        </p:nvSpPr>
        <p:spPr>
          <a:xfrm>
            <a:off x="-342900" y="2286000"/>
            <a:ext cx="10972800" cy="6172200"/>
          </a:xfrm>
          <a:prstGeom prst="rect">
            <a:avLst/>
          </a:prstGeom>
          <a:noFill/>
          <a:ln w="12700">
            <a:solidFill>
              <a:prstClr val="black"/>
            </a:solidFill>
          </a:ln>
        </p:spPr>
        <p:txBody>
          <a:bodyPr/>
          <a:lstStyle/>
          <a:p>
            <a:endParaRPr lang="it-IT"/>
          </a:p>
        </p:txBody>
      </p:sp>
      <p:sp>
        <p:nvSpPr>
          <p:cNvPr id="3" name="Notes Placeholder 2">
            <a:extLst>
              <a:ext uri="{FF2B5EF4-FFF2-40B4-BE49-F238E27FC236}">
                <a16:creationId xmlns:a16="http://schemas.microsoft.com/office/drawing/2014/main" id="{DA71B55C-A569-5EFB-0B6B-C790931A584F}"/>
              </a:ext>
            </a:extLst>
          </p:cNvPr>
          <p:cNvSpPr>
            <a:spLocks noGrp="1"/>
          </p:cNvSpPr>
          <p:nvPr>
            <p:ph type="body" idx="1"/>
          </p:nvPr>
        </p:nvSpPr>
        <p:spPr>
          <a:xfrm>
            <a:off x="1028700" y="8801100"/>
            <a:ext cx="8229600" cy="7200900"/>
          </a:xfrm>
          <a:prstGeom prst="rect">
            <a:avLst/>
          </a:prstGeom>
        </p:spPr>
        <p:txBody>
          <a:bodyPr/>
          <a:lstStyle/>
          <a:p>
            <a:endParaRPr lang="it-IT"/>
          </a:p>
        </p:txBody>
      </p:sp>
    </p:spTree>
    <p:extLst>
      <p:ext uri="{BB962C8B-B14F-4D97-AF65-F5344CB8AC3E}">
        <p14:creationId xmlns:p14="http://schemas.microsoft.com/office/powerpoint/2010/main" val="3925314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86DBE-E07F-ACDA-30C6-F4D08F10EF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E25543-1512-3B82-D24A-B4562D005E7A}"/>
              </a:ext>
            </a:extLst>
          </p:cNvPr>
          <p:cNvSpPr>
            <a:spLocks noGrp="1" noRot="1" noChangeAspect="1"/>
          </p:cNvSpPr>
          <p:nvPr>
            <p:ph type="sldImg"/>
          </p:nvPr>
        </p:nvSpPr>
        <p:spPr>
          <a:xfrm>
            <a:off x="-342900" y="2286000"/>
            <a:ext cx="10972800" cy="6172200"/>
          </a:xfrm>
          <a:prstGeom prst="rect">
            <a:avLst/>
          </a:prstGeom>
          <a:noFill/>
          <a:ln w="12700">
            <a:solidFill>
              <a:prstClr val="black"/>
            </a:solidFill>
          </a:ln>
        </p:spPr>
        <p:txBody>
          <a:bodyPr/>
          <a:lstStyle/>
          <a:p>
            <a:endParaRPr lang="it-IT"/>
          </a:p>
        </p:txBody>
      </p:sp>
      <p:sp>
        <p:nvSpPr>
          <p:cNvPr id="3" name="Notes Placeholder 2">
            <a:extLst>
              <a:ext uri="{FF2B5EF4-FFF2-40B4-BE49-F238E27FC236}">
                <a16:creationId xmlns:a16="http://schemas.microsoft.com/office/drawing/2014/main" id="{0CEEC5F8-1019-6DD0-2535-39C8DECA2C70}"/>
              </a:ext>
            </a:extLst>
          </p:cNvPr>
          <p:cNvSpPr>
            <a:spLocks noGrp="1"/>
          </p:cNvSpPr>
          <p:nvPr>
            <p:ph type="body" idx="1"/>
          </p:nvPr>
        </p:nvSpPr>
        <p:spPr>
          <a:xfrm>
            <a:off x="1028700" y="8801100"/>
            <a:ext cx="8229600" cy="7200900"/>
          </a:xfrm>
          <a:prstGeom prst="rect">
            <a:avLst/>
          </a:prstGeom>
        </p:spPr>
        <p:txBody>
          <a:bodyPr/>
          <a:lstStyle/>
          <a:p>
            <a:endParaRPr lang="it-IT"/>
          </a:p>
        </p:txBody>
      </p:sp>
    </p:spTree>
    <p:extLst>
      <p:ext uri="{BB962C8B-B14F-4D97-AF65-F5344CB8AC3E}">
        <p14:creationId xmlns:p14="http://schemas.microsoft.com/office/powerpoint/2010/main" val="11281994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342900" y="2286000"/>
            <a:ext cx="10972800" cy="6172200"/>
          </a:xfrm>
          <a:prstGeom prst="rect">
            <a:avLst/>
          </a:prstGeom>
          <a:noFill/>
          <a:ln w="12700">
            <a:solidFill>
              <a:prstClr val="black"/>
            </a:solidFill>
          </a:ln>
        </p:spPr>
        <p:txBody>
          <a:bodyPr/>
          <a:lstStyle/>
          <a:p>
            <a:endParaRPr lang="it-IT"/>
          </a:p>
        </p:txBody>
      </p:sp>
      <p:sp>
        <p:nvSpPr>
          <p:cNvPr id="3" name="Segnaposto note 2"/>
          <p:cNvSpPr>
            <a:spLocks noGrp="1"/>
          </p:cNvSpPr>
          <p:nvPr>
            <p:ph type="body" idx="1"/>
          </p:nvPr>
        </p:nvSpPr>
        <p:spPr>
          <a:xfrm>
            <a:off x="1028700" y="8801100"/>
            <a:ext cx="8229600" cy="7200900"/>
          </a:xfrm>
          <a:prstGeom prst="rect">
            <a:avLst/>
          </a:prstGeom>
        </p:spPr>
        <p:txBody>
          <a:bodyPr/>
          <a:lstStyle/>
          <a:p>
            <a:endParaRPr lang="it-IT"/>
          </a:p>
        </p:txBody>
      </p:sp>
    </p:spTree>
    <p:extLst>
      <p:ext uri="{BB962C8B-B14F-4D97-AF65-F5344CB8AC3E}">
        <p14:creationId xmlns:p14="http://schemas.microsoft.com/office/powerpoint/2010/main" val="13901638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4.xml"/><Relationship Id="rId4" Type="http://schemas.openxmlformats.org/officeDocument/2006/relationships/image" Target="../media/image4.png"/></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5.xml"/><Relationship Id="rId4" Type="http://schemas.openxmlformats.org/officeDocument/2006/relationships/image" Target="../media/image4.png"/></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imbolo">
    <p:bg>
      <p:bgPr>
        <a:solidFill>
          <a:srgbClr val="7BA9EC"/>
        </a:solidFill>
        <a:effectLst/>
      </p:bgPr>
    </p:bg>
    <p:spTree>
      <p:nvGrpSpPr>
        <p:cNvPr id="1" name=""/>
        <p:cNvGrpSpPr/>
        <p:nvPr/>
      </p:nvGrpSpPr>
      <p:grpSpPr>
        <a:xfrm>
          <a:off x="0" y="0"/>
          <a:ext cx="0" cy="0"/>
          <a:chOff x="0" y="0"/>
          <a:chExt cx="0" cy="0"/>
        </a:xfrm>
      </p:grpSpPr>
      <p:pic>
        <p:nvPicPr>
          <p:cNvPr id="10" name="Image 0" descr="preencoded.png">
            <a:extLst>
              <a:ext uri="{FF2B5EF4-FFF2-40B4-BE49-F238E27FC236}">
                <a16:creationId xmlns:a16="http://schemas.microsoft.com/office/drawing/2014/main" id="{9272DF5E-7D9E-97F6-F68F-6C7095A5EA54}"/>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3466" r="3466"/>
          <a:stretch/>
        </p:blipFill>
        <p:spPr>
          <a:xfrm>
            <a:off x="0" y="0"/>
            <a:ext cx="18288000" cy="10287000"/>
          </a:xfrm>
          <a:prstGeom prst="rect">
            <a:avLst/>
          </a:prstGeom>
        </p:spPr>
      </p:pic>
      <p:sp>
        <p:nvSpPr>
          <p:cNvPr id="2" name="Title 1">
            <a:extLst>
              <a:ext uri="{FF2B5EF4-FFF2-40B4-BE49-F238E27FC236}">
                <a16:creationId xmlns:a16="http://schemas.microsoft.com/office/drawing/2014/main" id="{3E087DB0-DEA4-B04C-2411-16227BE2B188}"/>
              </a:ext>
            </a:extLst>
          </p:cNvPr>
          <p:cNvSpPr>
            <a:spLocks noGrp="1"/>
          </p:cNvSpPr>
          <p:nvPr>
            <p:ph type="ctrTitle"/>
          </p:nvPr>
        </p:nvSpPr>
        <p:spPr>
          <a:xfrm>
            <a:off x="1366839" y="6232849"/>
            <a:ext cx="11994599" cy="2332653"/>
          </a:xfrm>
        </p:spPr>
        <p:txBody>
          <a:bodyPr anchor="t">
            <a:noAutofit/>
          </a:bodyPr>
          <a:lstStyle>
            <a:lvl1pPr algn="l">
              <a:defRPr sz="7200" baseline="0">
                <a:solidFill>
                  <a:srgbClr val="F3F8FC"/>
                </a:solidFill>
              </a:defRPr>
            </a:lvl1pPr>
          </a:lstStyle>
          <a:p>
            <a:r>
              <a:rPr lang="en-GB"/>
              <a:t>Click to edit Master title style</a:t>
            </a:r>
            <a:endParaRPr lang="en-IT"/>
          </a:p>
        </p:txBody>
      </p:sp>
      <p:sp>
        <p:nvSpPr>
          <p:cNvPr id="3" name="Subtitle 2">
            <a:extLst>
              <a:ext uri="{FF2B5EF4-FFF2-40B4-BE49-F238E27FC236}">
                <a16:creationId xmlns:a16="http://schemas.microsoft.com/office/drawing/2014/main" id="{5A8A1093-8F69-529E-C045-1CB1858AADA8}"/>
              </a:ext>
            </a:extLst>
          </p:cNvPr>
          <p:cNvSpPr>
            <a:spLocks noGrp="1"/>
          </p:cNvSpPr>
          <p:nvPr>
            <p:ph type="subTitle" idx="1" hasCustomPrompt="1"/>
          </p:nvPr>
        </p:nvSpPr>
        <p:spPr>
          <a:xfrm>
            <a:off x="1366839" y="5403851"/>
            <a:ext cx="11994599" cy="605064"/>
          </a:xfrm>
        </p:spPr>
        <p:txBody>
          <a:bodyPr>
            <a:normAutofit/>
          </a:bodyPr>
          <a:lstStyle>
            <a:lvl1pPr marL="0" indent="0" algn="l">
              <a:buNone/>
              <a:defRPr sz="2800">
                <a:solidFill>
                  <a:srgbClr val="F3F8F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Label</a:t>
            </a:r>
            <a:endParaRPr lang="en-IT"/>
          </a:p>
        </p:txBody>
      </p:sp>
      <p:sp>
        <p:nvSpPr>
          <p:cNvPr id="13" name="Segnaposto data 11">
            <a:extLst>
              <a:ext uri="{FF2B5EF4-FFF2-40B4-BE49-F238E27FC236}">
                <a16:creationId xmlns:a16="http://schemas.microsoft.com/office/drawing/2014/main" id="{4CC05C76-10E1-F146-1A87-5C94D0790220}"/>
              </a:ext>
            </a:extLst>
          </p:cNvPr>
          <p:cNvSpPr>
            <a:spLocks noGrp="1"/>
          </p:cNvSpPr>
          <p:nvPr>
            <p:ph type="dt" sz="half" idx="2"/>
          </p:nvPr>
        </p:nvSpPr>
        <p:spPr>
          <a:xfrm>
            <a:off x="13294424" y="9060656"/>
            <a:ext cx="4114800" cy="547688"/>
          </a:xfrm>
          <a:prstGeom prst="rect">
            <a:avLst/>
          </a:prstGeom>
        </p:spPr>
        <p:txBody>
          <a:bodyPr vert="horz" lIns="91440" tIns="45720" rIns="91440" bIns="45720" rtlCol="0" anchor="ctr"/>
          <a:lstStyle>
            <a:lvl1pPr algn="r">
              <a:defRPr sz="2800">
                <a:solidFill>
                  <a:srgbClr val="002460"/>
                </a:solidFill>
                <a:latin typeface="Titillium Web" pitchFamily="2" charset="77"/>
              </a:defRPr>
            </a:lvl1pPr>
          </a:lstStyle>
          <a:p>
            <a:pPr>
              <a:lnSpc>
                <a:spcPts val="2340"/>
              </a:lnSpc>
            </a:pPr>
            <a:r>
              <a:rPr lang="it-IT"/>
              <a:t>Versionamento e data</a:t>
            </a:r>
            <a:endParaRPr lang="en-US"/>
          </a:p>
        </p:txBody>
      </p:sp>
    </p:spTree>
    <p:extLst>
      <p:ext uri="{BB962C8B-B14F-4D97-AF65-F5344CB8AC3E}">
        <p14:creationId xmlns:p14="http://schemas.microsoft.com/office/powerpoint/2010/main" val="2530063156"/>
      </p:ext>
    </p:extLst>
  </p:cSld>
  <p:clrMapOvr>
    <a:masterClrMapping/>
  </p:clrMapOvr>
  <p:extLst>
    <p:ext uri="{DCECCB84-F9BA-43D5-87BE-67443E8EF086}">
      <p15:sldGuideLst xmlns:p15="http://schemas.microsoft.com/office/powerpoint/2012/main">
        <p15:guide id="1" orient="horz" pos="3966" userDrawn="1">
          <p15:clr>
            <a:srgbClr val="FBAE40"/>
          </p15:clr>
        </p15:guide>
        <p15:guide id="2" pos="8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 Paragrafi">
    <p:spTree>
      <p:nvGrpSpPr>
        <p:cNvPr id="1" name=""/>
        <p:cNvGrpSpPr/>
        <p:nvPr/>
      </p:nvGrpSpPr>
      <p:grpSpPr>
        <a:xfrm>
          <a:off x="0" y="0"/>
          <a:ext cx="0" cy="0"/>
          <a:chOff x="0" y="0"/>
          <a:chExt cx="0" cy="0"/>
        </a:xfrm>
      </p:grpSpPr>
      <p:sp>
        <p:nvSpPr>
          <p:cNvPr id="6" name="Segnaposto testo 12">
            <a:extLst>
              <a:ext uri="{FF2B5EF4-FFF2-40B4-BE49-F238E27FC236}">
                <a16:creationId xmlns:a16="http://schemas.microsoft.com/office/drawing/2014/main" id="{4E10671B-ED9A-A3B6-8805-731FA0BB6944}"/>
              </a:ext>
            </a:extLst>
          </p:cNvPr>
          <p:cNvSpPr>
            <a:spLocks noGrp="1"/>
          </p:cNvSpPr>
          <p:nvPr>
            <p:ph type="body" sz="quarter" idx="13" hasCustomPrompt="1"/>
          </p:nvPr>
        </p:nvSpPr>
        <p:spPr>
          <a:xfrm>
            <a:off x="1366837" y="3430956"/>
            <a:ext cx="6154738" cy="450000"/>
          </a:xfrm>
          <a:prstGeom prst="rect">
            <a:avLst/>
          </a:prstGeom>
        </p:spPr>
        <p:txBody>
          <a:bodyPr/>
          <a:lstStyle>
            <a:lvl1pPr marL="0" indent="0" algn="l" defTabSz="914400" rtl="0" eaLnBrk="1" latinLnBrk="0" hangingPunct="1">
              <a:lnSpc>
                <a:spcPts val="2880"/>
              </a:lnSpc>
              <a:spcBef>
                <a:spcPts val="1000"/>
              </a:spcBef>
              <a:buFont typeface="Arial" panose="020B0604020202020204" pitchFamily="34" charset="0"/>
              <a:buNone/>
              <a:defRPr lang="en-US" sz="2400" b="1" i="0" kern="1200" dirty="0">
                <a:solidFill>
                  <a:srgbClr val="84A9E6"/>
                </a:solidFill>
                <a:latin typeface="Lora Medium" pitchFamily="2" charset="77"/>
                <a:ea typeface="Lora Bold" pitchFamily="34" charset="-122"/>
                <a:cs typeface="Lora Bold" pitchFamily="34" charset="-120"/>
              </a:defRPr>
            </a:lvl1pPr>
          </a:lstStyle>
          <a:p>
            <a:pPr algn="l">
              <a:lnSpc>
                <a:spcPts val="2880"/>
              </a:lnSpc>
            </a:pPr>
            <a:r>
              <a:rPr lang="en-US" sz="2400" b="1" i="0" err="1">
                <a:solidFill>
                  <a:srgbClr val="84A9E6"/>
                </a:solidFill>
                <a:latin typeface="Lora" pitchFamily="2" charset="77"/>
                <a:ea typeface="Lora Bold" pitchFamily="34" charset="-122"/>
                <a:cs typeface="Lora Bold" pitchFamily="34" charset="-120"/>
              </a:rPr>
              <a:t>Sottotitolo</a:t>
            </a:r>
            <a:endParaRPr lang="en-US" sz="2400">
              <a:latin typeface="Lora Medium" pitchFamily="2" charset="77"/>
            </a:endParaRPr>
          </a:p>
        </p:txBody>
      </p:sp>
      <p:sp>
        <p:nvSpPr>
          <p:cNvPr id="9" name="Segnaposto testo 12">
            <a:extLst>
              <a:ext uri="{FF2B5EF4-FFF2-40B4-BE49-F238E27FC236}">
                <a16:creationId xmlns:a16="http://schemas.microsoft.com/office/drawing/2014/main" id="{7BF2C482-0118-6E63-BA6E-5F037B3E7211}"/>
              </a:ext>
            </a:extLst>
          </p:cNvPr>
          <p:cNvSpPr>
            <a:spLocks noGrp="1"/>
          </p:cNvSpPr>
          <p:nvPr>
            <p:ph type="body" sz="quarter" idx="15" hasCustomPrompt="1"/>
          </p:nvPr>
        </p:nvSpPr>
        <p:spPr>
          <a:xfrm>
            <a:off x="8070546" y="3427737"/>
            <a:ext cx="6154738" cy="450000"/>
          </a:xfrm>
          <a:prstGeom prst="rect">
            <a:avLst/>
          </a:prstGeom>
        </p:spPr>
        <p:txBody>
          <a:bodyPr/>
          <a:lstStyle>
            <a:lvl1pPr marL="0" indent="0" algn="l" defTabSz="914400" rtl="0" eaLnBrk="1" latinLnBrk="0" hangingPunct="1">
              <a:lnSpc>
                <a:spcPts val="2880"/>
              </a:lnSpc>
              <a:spcBef>
                <a:spcPts val="1000"/>
              </a:spcBef>
              <a:buFont typeface="Arial" panose="020B0604020202020204" pitchFamily="34" charset="0"/>
              <a:buNone/>
              <a:defRPr lang="en-US" sz="2400" b="1" i="0" kern="1200" dirty="0">
                <a:solidFill>
                  <a:srgbClr val="84A9E6"/>
                </a:solidFill>
                <a:latin typeface="Lora" pitchFamily="2" charset="77"/>
                <a:ea typeface="Lora Bold" pitchFamily="34" charset="-122"/>
                <a:cs typeface="Lora Bold" pitchFamily="34" charset="-120"/>
              </a:defRPr>
            </a:lvl1pPr>
          </a:lstStyle>
          <a:p>
            <a:pPr algn="l">
              <a:lnSpc>
                <a:spcPts val="2880"/>
              </a:lnSpc>
            </a:pPr>
            <a:r>
              <a:rPr lang="en-US" sz="2400" b="1" i="0" err="1">
                <a:solidFill>
                  <a:srgbClr val="84A9E6"/>
                </a:solidFill>
                <a:latin typeface="Lora" pitchFamily="2" charset="77"/>
                <a:ea typeface="Lora Bold" pitchFamily="34" charset="-122"/>
                <a:cs typeface="Lora Bold" pitchFamily="34" charset="-120"/>
              </a:rPr>
              <a:t>Sottotitolo</a:t>
            </a:r>
            <a:endParaRPr lang="en-US" sz="2400">
              <a:latin typeface="Lora Medium" pitchFamily="2" charset="77"/>
            </a:endParaRPr>
          </a:p>
        </p:txBody>
      </p:sp>
      <p:sp>
        <p:nvSpPr>
          <p:cNvPr id="3" name="Title 2">
            <a:extLst>
              <a:ext uri="{FF2B5EF4-FFF2-40B4-BE49-F238E27FC236}">
                <a16:creationId xmlns:a16="http://schemas.microsoft.com/office/drawing/2014/main" id="{B3ACE398-BCFE-3870-3267-8067DAFC4008}"/>
              </a:ext>
            </a:extLst>
          </p:cNvPr>
          <p:cNvSpPr>
            <a:spLocks noGrp="1"/>
          </p:cNvSpPr>
          <p:nvPr>
            <p:ph type="title"/>
          </p:nvPr>
        </p:nvSpPr>
        <p:spPr/>
        <p:txBody>
          <a:bodyPr/>
          <a:lstStyle/>
          <a:p>
            <a:r>
              <a:rPr lang="en-GB"/>
              <a:t>Click to edit Master title style</a:t>
            </a:r>
            <a:endParaRPr lang="en-IT"/>
          </a:p>
        </p:txBody>
      </p:sp>
      <p:sp>
        <p:nvSpPr>
          <p:cNvPr id="8" name="Footer Placeholder 7">
            <a:extLst>
              <a:ext uri="{FF2B5EF4-FFF2-40B4-BE49-F238E27FC236}">
                <a16:creationId xmlns:a16="http://schemas.microsoft.com/office/drawing/2014/main" id="{E3928372-E989-774F-BBD7-AB96E15BC3EA}"/>
              </a:ext>
            </a:extLst>
          </p:cNvPr>
          <p:cNvSpPr>
            <a:spLocks noGrp="1"/>
          </p:cNvSpPr>
          <p:nvPr>
            <p:ph type="ftr" sz="quarter" idx="17"/>
          </p:nvPr>
        </p:nvSpPr>
        <p:spPr>
          <a:xfrm>
            <a:off x="933450" y="732641"/>
            <a:ext cx="6172201" cy="547688"/>
          </a:xfrm>
          <a:prstGeom prst="rect">
            <a:avLst/>
          </a:prstGeom>
        </p:spPr>
        <p:txBody>
          <a:bodyPr/>
          <a:lstStyle/>
          <a:p>
            <a:r>
              <a:rPr lang="en-GB" b="1"/>
              <a:t>Titolo capitolo - Titolo sottocapitolo </a:t>
            </a:r>
            <a:endParaRPr lang="en-IT"/>
          </a:p>
        </p:txBody>
      </p:sp>
      <p:sp>
        <p:nvSpPr>
          <p:cNvPr id="11" name="Slide Number Placeholder 10">
            <a:extLst>
              <a:ext uri="{FF2B5EF4-FFF2-40B4-BE49-F238E27FC236}">
                <a16:creationId xmlns:a16="http://schemas.microsoft.com/office/drawing/2014/main" id="{2B7BC73D-9ACC-F8F2-1175-68A69A961535}"/>
              </a:ext>
            </a:extLst>
          </p:cNvPr>
          <p:cNvSpPr>
            <a:spLocks noGrp="1"/>
          </p:cNvSpPr>
          <p:nvPr>
            <p:ph type="sldNum" sz="quarter" idx="18"/>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12" name="Google Shape;169;p36">
            <a:extLst>
              <a:ext uri="{FF2B5EF4-FFF2-40B4-BE49-F238E27FC236}">
                <a16:creationId xmlns:a16="http://schemas.microsoft.com/office/drawing/2014/main" id="{8A554D70-2ED6-7DB0-2BAF-6603CD4EDC7E}"/>
              </a:ext>
            </a:extLst>
          </p:cNvPr>
          <p:cNvSpPr txBox="1">
            <a:spLocks noGrp="1"/>
          </p:cNvSpPr>
          <p:nvPr>
            <p:ph type="body" idx="2"/>
          </p:nvPr>
        </p:nvSpPr>
        <p:spPr>
          <a:xfrm>
            <a:off x="1366837" y="3937762"/>
            <a:ext cx="6172199" cy="4397138"/>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 name="Google Shape;169;p36">
            <a:extLst>
              <a:ext uri="{FF2B5EF4-FFF2-40B4-BE49-F238E27FC236}">
                <a16:creationId xmlns:a16="http://schemas.microsoft.com/office/drawing/2014/main" id="{12045141-0229-C58D-A5C6-681B20B2B75B}"/>
              </a:ext>
            </a:extLst>
          </p:cNvPr>
          <p:cNvSpPr txBox="1">
            <a:spLocks noGrp="1"/>
          </p:cNvSpPr>
          <p:nvPr>
            <p:ph type="body" idx="19"/>
          </p:nvPr>
        </p:nvSpPr>
        <p:spPr>
          <a:xfrm>
            <a:off x="8054509" y="3937762"/>
            <a:ext cx="6172199" cy="4397138"/>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1673607163"/>
      </p:ext>
    </p:extLst>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6 Team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863082" y="2459685"/>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14" name="Content Placeholder 13"/>
          <p:cNvSpPr>
            <a:spLocks noGrp="1"/>
          </p:cNvSpPr>
          <p:nvPr>
            <p:ph sz="quarter" idx="18" hasCustomPrompt="1"/>
          </p:nvPr>
        </p:nvSpPr>
        <p:spPr>
          <a:xfrm>
            <a:off x="2456875" y="2459683"/>
            <a:ext cx="3471612"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7" name="Picture Placeholder 3"/>
          <p:cNvSpPr>
            <a:spLocks noGrp="1"/>
          </p:cNvSpPr>
          <p:nvPr>
            <p:ph type="pic" sz="quarter" idx="19"/>
          </p:nvPr>
        </p:nvSpPr>
        <p:spPr>
          <a:xfrm>
            <a:off x="6540490" y="2459685"/>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28" name="Content Placeholder 13"/>
          <p:cNvSpPr>
            <a:spLocks noGrp="1"/>
          </p:cNvSpPr>
          <p:nvPr>
            <p:ph sz="quarter" idx="20" hasCustomPrompt="1"/>
          </p:nvPr>
        </p:nvSpPr>
        <p:spPr>
          <a:xfrm>
            <a:off x="8139950" y="2459683"/>
            <a:ext cx="3471612"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9" name="Picture Placeholder 3"/>
          <p:cNvSpPr>
            <a:spLocks noGrp="1"/>
          </p:cNvSpPr>
          <p:nvPr>
            <p:ph type="pic" sz="quarter" idx="21"/>
          </p:nvPr>
        </p:nvSpPr>
        <p:spPr>
          <a:xfrm>
            <a:off x="12217894" y="2459684"/>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30" name="Content Placeholder 13"/>
          <p:cNvSpPr>
            <a:spLocks noGrp="1"/>
          </p:cNvSpPr>
          <p:nvPr>
            <p:ph sz="quarter" idx="22" hasCustomPrompt="1"/>
          </p:nvPr>
        </p:nvSpPr>
        <p:spPr>
          <a:xfrm>
            <a:off x="13823024" y="2459683"/>
            <a:ext cx="3471612"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3" name="Picture Placeholder 3"/>
          <p:cNvSpPr>
            <a:spLocks noGrp="1"/>
          </p:cNvSpPr>
          <p:nvPr>
            <p:ph type="pic" sz="quarter" idx="25"/>
          </p:nvPr>
        </p:nvSpPr>
        <p:spPr>
          <a:xfrm>
            <a:off x="863082" y="5829866"/>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34" name="Content Placeholder 13"/>
          <p:cNvSpPr>
            <a:spLocks noGrp="1"/>
          </p:cNvSpPr>
          <p:nvPr>
            <p:ph sz="quarter" idx="26" hasCustomPrompt="1"/>
          </p:nvPr>
        </p:nvSpPr>
        <p:spPr>
          <a:xfrm>
            <a:off x="2456875" y="5829863"/>
            <a:ext cx="3471612"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5" name="Picture Placeholder 3"/>
          <p:cNvSpPr>
            <a:spLocks noGrp="1"/>
          </p:cNvSpPr>
          <p:nvPr>
            <p:ph type="pic" sz="quarter" idx="27"/>
          </p:nvPr>
        </p:nvSpPr>
        <p:spPr>
          <a:xfrm>
            <a:off x="6540490" y="5829866"/>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36" name="Content Placeholder 13"/>
          <p:cNvSpPr>
            <a:spLocks noGrp="1"/>
          </p:cNvSpPr>
          <p:nvPr>
            <p:ph sz="quarter" idx="28" hasCustomPrompt="1"/>
          </p:nvPr>
        </p:nvSpPr>
        <p:spPr>
          <a:xfrm>
            <a:off x="8139950" y="5829863"/>
            <a:ext cx="3471612"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7" name="Picture Placeholder 3"/>
          <p:cNvSpPr>
            <a:spLocks noGrp="1"/>
          </p:cNvSpPr>
          <p:nvPr>
            <p:ph type="pic" sz="quarter" idx="29"/>
          </p:nvPr>
        </p:nvSpPr>
        <p:spPr>
          <a:xfrm>
            <a:off x="12217894" y="5829864"/>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38" name="Content Placeholder 13"/>
          <p:cNvSpPr>
            <a:spLocks noGrp="1"/>
          </p:cNvSpPr>
          <p:nvPr>
            <p:ph sz="quarter" idx="30" hasCustomPrompt="1"/>
          </p:nvPr>
        </p:nvSpPr>
        <p:spPr>
          <a:xfrm>
            <a:off x="13823024" y="5829863"/>
            <a:ext cx="3471612"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9" name="Text Placeholder 4"/>
          <p:cNvSpPr>
            <a:spLocks noGrp="1"/>
          </p:cNvSpPr>
          <p:nvPr>
            <p:ph type="body" sz="quarter" idx="41"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109970219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6 Team ">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863082" y="2459685"/>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14" name="Content Placeholder 13"/>
          <p:cNvSpPr>
            <a:spLocks noGrp="1"/>
          </p:cNvSpPr>
          <p:nvPr>
            <p:ph sz="quarter" idx="18" hasCustomPrompt="1"/>
          </p:nvPr>
        </p:nvSpPr>
        <p:spPr>
          <a:xfrm>
            <a:off x="2456875" y="2459683"/>
            <a:ext cx="3471612"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7" name="Picture Placeholder 3"/>
          <p:cNvSpPr>
            <a:spLocks noGrp="1"/>
          </p:cNvSpPr>
          <p:nvPr>
            <p:ph type="pic" sz="quarter" idx="19"/>
          </p:nvPr>
        </p:nvSpPr>
        <p:spPr>
          <a:xfrm>
            <a:off x="6540490" y="2459685"/>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28" name="Content Placeholder 13"/>
          <p:cNvSpPr>
            <a:spLocks noGrp="1"/>
          </p:cNvSpPr>
          <p:nvPr>
            <p:ph sz="quarter" idx="20" hasCustomPrompt="1"/>
          </p:nvPr>
        </p:nvSpPr>
        <p:spPr>
          <a:xfrm>
            <a:off x="8139950" y="2459683"/>
            <a:ext cx="3471612"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9" name="Picture Placeholder 3"/>
          <p:cNvSpPr>
            <a:spLocks noGrp="1"/>
          </p:cNvSpPr>
          <p:nvPr>
            <p:ph type="pic" sz="quarter" idx="21"/>
          </p:nvPr>
        </p:nvSpPr>
        <p:spPr>
          <a:xfrm>
            <a:off x="12217894" y="2459684"/>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30" name="Content Placeholder 13"/>
          <p:cNvSpPr>
            <a:spLocks noGrp="1"/>
          </p:cNvSpPr>
          <p:nvPr>
            <p:ph sz="quarter" idx="22" hasCustomPrompt="1"/>
          </p:nvPr>
        </p:nvSpPr>
        <p:spPr>
          <a:xfrm>
            <a:off x="13823024" y="2459683"/>
            <a:ext cx="3471612"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3" name="Picture Placeholder 3"/>
          <p:cNvSpPr>
            <a:spLocks noGrp="1"/>
          </p:cNvSpPr>
          <p:nvPr>
            <p:ph type="pic" sz="quarter" idx="25"/>
          </p:nvPr>
        </p:nvSpPr>
        <p:spPr>
          <a:xfrm>
            <a:off x="863082" y="5829866"/>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34" name="Content Placeholder 13"/>
          <p:cNvSpPr>
            <a:spLocks noGrp="1"/>
          </p:cNvSpPr>
          <p:nvPr>
            <p:ph sz="quarter" idx="26" hasCustomPrompt="1"/>
          </p:nvPr>
        </p:nvSpPr>
        <p:spPr>
          <a:xfrm>
            <a:off x="2456875" y="5829863"/>
            <a:ext cx="3471612"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5" name="Picture Placeholder 3"/>
          <p:cNvSpPr>
            <a:spLocks noGrp="1"/>
          </p:cNvSpPr>
          <p:nvPr>
            <p:ph type="pic" sz="quarter" idx="27"/>
          </p:nvPr>
        </p:nvSpPr>
        <p:spPr>
          <a:xfrm>
            <a:off x="6540490" y="5829866"/>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36" name="Content Placeholder 13"/>
          <p:cNvSpPr>
            <a:spLocks noGrp="1"/>
          </p:cNvSpPr>
          <p:nvPr>
            <p:ph sz="quarter" idx="28" hasCustomPrompt="1"/>
          </p:nvPr>
        </p:nvSpPr>
        <p:spPr>
          <a:xfrm>
            <a:off x="8139950" y="5829863"/>
            <a:ext cx="3471612"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7" name="Picture Placeholder 3"/>
          <p:cNvSpPr>
            <a:spLocks noGrp="1"/>
          </p:cNvSpPr>
          <p:nvPr>
            <p:ph type="pic" sz="quarter" idx="29"/>
          </p:nvPr>
        </p:nvSpPr>
        <p:spPr>
          <a:xfrm>
            <a:off x="12217894" y="5829864"/>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38" name="Content Placeholder 13"/>
          <p:cNvSpPr>
            <a:spLocks noGrp="1"/>
          </p:cNvSpPr>
          <p:nvPr>
            <p:ph sz="quarter" idx="30" hasCustomPrompt="1"/>
          </p:nvPr>
        </p:nvSpPr>
        <p:spPr>
          <a:xfrm>
            <a:off x="13823024" y="5829863"/>
            <a:ext cx="3471612"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Tree>
    <p:extLst>
      <p:ext uri="{BB962C8B-B14F-4D97-AF65-F5344CB8AC3E}">
        <p14:creationId xmlns:p14="http://schemas.microsoft.com/office/powerpoint/2010/main" val="75037060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4 Team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863083" y="2459686"/>
            <a:ext cx="2301230" cy="2301231"/>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14" name="Content Placeholder 13"/>
          <p:cNvSpPr>
            <a:spLocks noGrp="1"/>
          </p:cNvSpPr>
          <p:nvPr>
            <p:ph sz="quarter" idx="18" hasCustomPrompt="1"/>
          </p:nvPr>
        </p:nvSpPr>
        <p:spPr>
          <a:xfrm>
            <a:off x="3443062" y="2459683"/>
            <a:ext cx="5338018"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7" name="Picture Placeholder 3"/>
          <p:cNvSpPr>
            <a:spLocks noGrp="1"/>
          </p:cNvSpPr>
          <p:nvPr>
            <p:ph type="pic" sz="quarter" idx="19"/>
          </p:nvPr>
        </p:nvSpPr>
        <p:spPr>
          <a:xfrm>
            <a:off x="9419707" y="2459686"/>
            <a:ext cx="2301230" cy="2301231"/>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28" name="Content Placeholder 13"/>
          <p:cNvSpPr>
            <a:spLocks noGrp="1"/>
          </p:cNvSpPr>
          <p:nvPr>
            <p:ph sz="quarter" idx="20" hasCustomPrompt="1"/>
          </p:nvPr>
        </p:nvSpPr>
        <p:spPr>
          <a:xfrm>
            <a:off x="12005355" y="2459683"/>
            <a:ext cx="5338018"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3" name="Picture Placeholder 3"/>
          <p:cNvSpPr>
            <a:spLocks noGrp="1"/>
          </p:cNvSpPr>
          <p:nvPr>
            <p:ph type="pic" sz="quarter" idx="25"/>
          </p:nvPr>
        </p:nvSpPr>
        <p:spPr>
          <a:xfrm>
            <a:off x="863083" y="5829867"/>
            <a:ext cx="2301230" cy="2301231"/>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34" name="Content Placeholder 13"/>
          <p:cNvSpPr>
            <a:spLocks noGrp="1"/>
          </p:cNvSpPr>
          <p:nvPr>
            <p:ph sz="quarter" idx="26" hasCustomPrompt="1"/>
          </p:nvPr>
        </p:nvSpPr>
        <p:spPr>
          <a:xfrm>
            <a:off x="3443062" y="5829863"/>
            <a:ext cx="5338018"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5" name="Picture Placeholder 3"/>
          <p:cNvSpPr>
            <a:spLocks noGrp="1"/>
          </p:cNvSpPr>
          <p:nvPr>
            <p:ph type="pic" sz="quarter" idx="27"/>
          </p:nvPr>
        </p:nvSpPr>
        <p:spPr>
          <a:xfrm>
            <a:off x="9419707" y="5829867"/>
            <a:ext cx="2301230" cy="2301231"/>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36" name="Content Placeholder 13"/>
          <p:cNvSpPr>
            <a:spLocks noGrp="1"/>
          </p:cNvSpPr>
          <p:nvPr>
            <p:ph sz="quarter" idx="28" hasCustomPrompt="1"/>
          </p:nvPr>
        </p:nvSpPr>
        <p:spPr>
          <a:xfrm>
            <a:off x="12005355" y="5829863"/>
            <a:ext cx="5338018"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9" name="Text Placeholder 4"/>
          <p:cNvSpPr>
            <a:spLocks noGrp="1"/>
          </p:cNvSpPr>
          <p:nvPr>
            <p:ph type="body" sz="quarter" idx="41"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2717994754"/>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1_4 Team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863083" y="2459686"/>
            <a:ext cx="2301230" cy="2301231"/>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14" name="Content Placeholder 13"/>
          <p:cNvSpPr>
            <a:spLocks noGrp="1"/>
          </p:cNvSpPr>
          <p:nvPr>
            <p:ph sz="quarter" idx="18" hasCustomPrompt="1"/>
          </p:nvPr>
        </p:nvSpPr>
        <p:spPr>
          <a:xfrm>
            <a:off x="3443062" y="2459683"/>
            <a:ext cx="5338018"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7" name="Picture Placeholder 3"/>
          <p:cNvSpPr>
            <a:spLocks noGrp="1"/>
          </p:cNvSpPr>
          <p:nvPr>
            <p:ph type="pic" sz="quarter" idx="19"/>
          </p:nvPr>
        </p:nvSpPr>
        <p:spPr>
          <a:xfrm>
            <a:off x="9419707" y="2459686"/>
            <a:ext cx="2301230" cy="2301231"/>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28" name="Content Placeholder 13"/>
          <p:cNvSpPr>
            <a:spLocks noGrp="1"/>
          </p:cNvSpPr>
          <p:nvPr>
            <p:ph sz="quarter" idx="20" hasCustomPrompt="1"/>
          </p:nvPr>
        </p:nvSpPr>
        <p:spPr>
          <a:xfrm>
            <a:off x="12005355" y="2459683"/>
            <a:ext cx="5338018"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3" name="Picture Placeholder 3"/>
          <p:cNvSpPr>
            <a:spLocks noGrp="1"/>
          </p:cNvSpPr>
          <p:nvPr>
            <p:ph type="pic" sz="quarter" idx="25"/>
          </p:nvPr>
        </p:nvSpPr>
        <p:spPr>
          <a:xfrm>
            <a:off x="863083" y="5829867"/>
            <a:ext cx="2301230" cy="2301231"/>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34" name="Content Placeholder 13"/>
          <p:cNvSpPr>
            <a:spLocks noGrp="1"/>
          </p:cNvSpPr>
          <p:nvPr>
            <p:ph sz="quarter" idx="26" hasCustomPrompt="1"/>
          </p:nvPr>
        </p:nvSpPr>
        <p:spPr>
          <a:xfrm>
            <a:off x="3443062" y="5829863"/>
            <a:ext cx="5338018"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5" name="Picture Placeholder 3"/>
          <p:cNvSpPr>
            <a:spLocks noGrp="1"/>
          </p:cNvSpPr>
          <p:nvPr>
            <p:ph type="pic" sz="quarter" idx="27"/>
          </p:nvPr>
        </p:nvSpPr>
        <p:spPr>
          <a:xfrm>
            <a:off x="9419707" y="5829867"/>
            <a:ext cx="2301230" cy="2301231"/>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36" name="Content Placeholder 13"/>
          <p:cNvSpPr>
            <a:spLocks noGrp="1"/>
          </p:cNvSpPr>
          <p:nvPr>
            <p:ph sz="quarter" idx="28" hasCustomPrompt="1"/>
          </p:nvPr>
        </p:nvSpPr>
        <p:spPr>
          <a:xfrm>
            <a:off x="12005355" y="5829863"/>
            <a:ext cx="5338018" cy="291336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Tree>
    <p:extLst>
      <p:ext uri="{BB962C8B-B14F-4D97-AF65-F5344CB8AC3E}">
        <p14:creationId xmlns:p14="http://schemas.microsoft.com/office/powerpoint/2010/main" val="126346359"/>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3 Team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2346338" y="2459685"/>
            <a:ext cx="2098891" cy="2098890"/>
          </a:xfrm>
          <a:prstGeom prst="ellipse">
            <a:avLst/>
          </a:prstGeo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14" name="Content Placeholder 13"/>
          <p:cNvSpPr>
            <a:spLocks noGrp="1"/>
          </p:cNvSpPr>
          <p:nvPr>
            <p:ph sz="quarter" idx="18" hasCustomPrompt="1"/>
          </p:nvPr>
        </p:nvSpPr>
        <p:spPr>
          <a:xfrm>
            <a:off x="863082" y="4885489"/>
            <a:ext cx="5065406" cy="3604829"/>
          </a:xfrm>
        </p:spPr>
        <p:txBody>
          <a:bodyPr>
            <a:normAutofit/>
          </a:bodyPr>
          <a:lstStyle>
            <a:lvl1pPr marL="0" indent="0" algn="ctr">
              <a:lnSpc>
                <a:spcPct val="80000"/>
              </a:lnSpc>
              <a:buNone/>
              <a:defRPr sz="30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1200"/>
              </a:spcAft>
              <a:buFont typeface="Arial" panose="020B0604020202020204" pitchFamily="34" charset="0"/>
              <a:buNone/>
              <a:defRPr sz="2100" i="1"/>
            </a:lvl2pPr>
            <a:lvl3pPr marL="0" indent="0" algn="ctr">
              <a:buNone/>
              <a:defRPr sz="21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7" name="Picture Placeholder 3"/>
          <p:cNvSpPr>
            <a:spLocks noGrp="1"/>
          </p:cNvSpPr>
          <p:nvPr>
            <p:ph type="pic" sz="quarter" idx="19"/>
          </p:nvPr>
        </p:nvSpPr>
        <p:spPr>
          <a:xfrm>
            <a:off x="8023744" y="2459685"/>
            <a:ext cx="2098891" cy="2098890"/>
          </a:xfrm>
          <a:prstGeom prst="ellipse">
            <a:avLst/>
          </a:prstGeo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28" name="Content Placeholder 13"/>
          <p:cNvSpPr>
            <a:spLocks noGrp="1"/>
          </p:cNvSpPr>
          <p:nvPr>
            <p:ph sz="quarter" idx="20" hasCustomPrompt="1"/>
          </p:nvPr>
        </p:nvSpPr>
        <p:spPr>
          <a:xfrm>
            <a:off x="6540488" y="4885489"/>
            <a:ext cx="5065406" cy="3604829"/>
          </a:xfrm>
        </p:spPr>
        <p:txBody>
          <a:bodyPr>
            <a:normAutofit/>
          </a:bodyPr>
          <a:lstStyle>
            <a:lvl1pPr marL="0" indent="0" algn="ctr">
              <a:lnSpc>
                <a:spcPct val="80000"/>
              </a:lnSpc>
              <a:buNone/>
              <a:defRPr sz="30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1200"/>
              </a:spcAft>
              <a:buFont typeface="Arial" panose="020B0604020202020204" pitchFamily="34" charset="0"/>
              <a:buNone/>
              <a:defRPr sz="2100" i="1"/>
            </a:lvl2pPr>
            <a:lvl3pPr marL="0" indent="0" algn="ctr">
              <a:buNone/>
              <a:defRPr sz="21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9" name="Picture Placeholder 3"/>
          <p:cNvSpPr>
            <a:spLocks noGrp="1"/>
          </p:cNvSpPr>
          <p:nvPr>
            <p:ph type="pic" sz="quarter" idx="21"/>
          </p:nvPr>
        </p:nvSpPr>
        <p:spPr>
          <a:xfrm>
            <a:off x="13701150" y="2459683"/>
            <a:ext cx="2098891" cy="2098890"/>
          </a:xfrm>
          <a:prstGeom prst="ellipse">
            <a:avLst/>
          </a:prstGeo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30" name="Content Placeholder 13"/>
          <p:cNvSpPr>
            <a:spLocks noGrp="1"/>
          </p:cNvSpPr>
          <p:nvPr>
            <p:ph sz="quarter" idx="22" hasCustomPrompt="1"/>
          </p:nvPr>
        </p:nvSpPr>
        <p:spPr>
          <a:xfrm>
            <a:off x="12217894" y="4885489"/>
            <a:ext cx="5065406" cy="3604829"/>
          </a:xfrm>
        </p:spPr>
        <p:txBody>
          <a:bodyPr>
            <a:normAutofit/>
          </a:bodyPr>
          <a:lstStyle>
            <a:lvl1pPr marL="0" indent="0" algn="ctr">
              <a:lnSpc>
                <a:spcPct val="80000"/>
              </a:lnSpc>
              <a:buNone/>
              <a:defRPr sz="30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1200"/>
              </a:spcAft>
              <a:buFont typeface="Arial" panose="020B0604020202020204" pitchFamily="34" charset="0"/>
              <a:buNone/>
              <a:defRPr sz="2100" i="1"/>
            </a:lvl2pPr>
            <a:lvl3pPr marL="0" indent="0" algn="ctr">
              <a:buNone/>
              <a:defRPr sz="21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9" name="Text Placeholder 4"/>
          <p:cNvSpPr>
            <a:spLocks noGrp="1"/>
          </p:cNvSpPr>
          <p:nvPr>
            <p:ph type="body" sz="quarter" idx="41"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175348295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3 Team 2">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2346338" y="2459685"/>
            <a:ext cx="2098891" cy="2098890"/>
          </a:xfrm>
          <a:prstGeom prst="ellipse">
            <a:avLst/>
          </a:prstGeo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14" name="Content Placeholder 13"/>
          <p:cNvSpPr>
            <a:spLocks noGrp="1"/>
          </p:cNvSpPr>
          <p:nvPr>
            <p:ph sz="quarter" idx="18" hasCustomPrompt="1"/>
          </p:nvPr>
        </p:nvSpPr>
        <p:spPr>
          <a:xfrm>
            <a:off x="863082" y="4885489"/>
            <a:ext cx="5065406" cy="3604829"/>
          </a:xfrm>
        </p:spPr>
        <p:txBody>
          <a:bodyPr>
            <a:normAutofit/>
          </a:bodyPr>
          <a:lstStyle>
            <a:lvl1pPr marL="0" indent="0" algn="ctr">
              <a:lnSpc>
                <a:spcPct val="80000"/>
              </a:lnSpc>
              <a:buNone/>
              <a:defRPr sz="30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1200"/>
              </a:spcAft>
              <a:buFont typeface="Arial" panose="020B0604020202020204" pitchFamily="34" charset="0"/>
              <a:buNone/>
              <a:defRPr sz="2100" i="1"/>
            </a:lvl2pPr>
            <a:lvl3pPr marL="0" indent="0" algn="ctr">
              <a:buNone/>
              <a:defRPr sz="21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7" name="Picture Placeholder 3"/>
          <p:cNvSpPr>
            <a:spLocks noGrp="1"/>
          </p:cNvSpPr>
          <p:nvPr>
            <p:ph type="pic" sz="quarter" idx="19"/>
          </p:nvPr>
        </p:nvSpPr>
        <p:spPr>
          <a:xfrm>
            <a:off x="8023744" y="2459685"/>
            <a:ext cx="2098891" cy="2098890"/>
          </a:xfrm>
          <a:prstGeom prst="ellipse">
            <a:avLst/>
          </a:prstGeo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28" name="Content Placeholder 13"/>
          <p:cNvSpPr>
            <a:spLocks noGrp="1"/>
          </p:cNvSpPr>
          <p:nvPr>
            <p:ph sz="quarter" idx="20" hasCustomPrompt="1"/>
          </p:nvPr>
        </p:nvSpPr>
        <p:spPr>
          <a:xfrm>
            <a:off x="6540488" y="4885489"/>
            <a:ext cx="5065406" cy="3604829"/>
          </a:xfrm>
        </p:spPr>
        <p:txBody>
          <a:bodyPr>
            <a:normAutofit/>
          </a:bodyPr>
          <a:lstStyle>
            <a:lvl1pPr marL="0" indent="0" algn="ctr">
              <a:lnSpc>
                <a:spcPct val="80000"/>
              </a:lnSpc>
              <a:buNone/>
              <a:defRPr sz="30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1200"/>
              </a:spcAft>
              <a:buFont typeface="Arial" panose="020B0604020202020204" pitchFamily="34" charset="0"/>
              <a:buNone/>
              <a:defRPr sz="2100" i="1"/>
            </a:lvl2pPr>
            <a:lvl3pPr marL="0" indent="0" algn="ctr">
              <a:buNone/>
              <a:defRPr sz="21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9" name="Picture Placeholder 3"/>
          <p:cNvSpPr>
            <a:spLocks noGrp="1"/>
          </p:cNvSpPr>
          <p:nvPr>
            <p:ph type="pic" sz="quarter" idx="21"/>
          </p:nvPr>
        </p:nvSpPr>
        <p:spPr>
          <a:xfrm>
            <a:off x="13701150" y="2459683"/>
            <a:ext cx="2098891" cy="2098890"/>
          </a:xfrm>
          <a:prstGeom prst="ellipse">
            <a:avLst/>
          </a:prstGeo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30" name="Content Placeholder 13"/>
          <p:cNvSpPr>
            <a:spLocks noGrp="1"/>
          </p:cNvSpPr>
          <p:nvPr>
            <p:ph sz="quarter" idx="22" hasCustomPrompt="1"/>
          </p:nvPr>
        </p:nvSpPr>
        <p:spPr>
          <a:xfrm>
            <a:off x="12217894" y="4885489"/>
            <a:ext cx="5065406" cy="3604829"/>
          </a:xfrm>
        </p:spPr>
        <p:txBody>
          <a:bodyPr>
            <a:normAutofit/>
          </a:bodyPr>
          <a:lstStyle>
            <a:lvl1pPr marL="0" indent="0" algn="ctr">
              <a:lnSpc>
                <a:spcPct val="80000"/>
              </a:lnSpc>
              <a:buNone/>
              <a:defRPr sz="30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1200"/>
              </a:spcAft>
              <a:buFont typeface="Arial" panose="020B0604020202020204" pitchFamily="34" charset="0"/>
              <a:buNone/>
              <a:defRPr sz="2100" i="1"/>
            </a:lvl2pPr>
            <a:lvl3pPr marL="0" indent="0" algn="ctr">
              <a:buNone/>
              <a:defRPr sz="21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Tree>
    <p:extLst>
      <p:ext uri="{BB962C8B-B14F-4D97-AF65-F5344CB8AC3E}">
        <p14:creationId xmlns:p14="http://schemas.microsoft.com/office/powerpoint/2010/main" val="9703317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4 Team Subtitle 2">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832403" y="2459685"/>
            <a:ext cx="2098891" cy="2098890"/>
          </a:xfrm>
          <a:prstGeom prst="ellipse">
            <a:avLst/>
          </a:prstGeo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14" name="Content Placeholder 13"/>
          <p:cNvSpPr>
            <a:spLocks noGrp="1"/>
          </p:cNvSpPr>
          <p:nvPr>
            <p:ph sz="quarter" idx="18" hasCustomPrompt="1"/>
          </p:nvPr>
        </p:nvSpPr>
        <p:spPr>
          <a:xfrm>
            <a:off x="1078882" y="4885489"/>
            <a:ext cx="3605934" cy="3604829"/>
          </a:xfrm>
        </p:spPr>
        <p:txBody>
          <a:bodyPr>
            <a:normAutofit/>
          </a:bodyPr>
          <a:lstStyle>
            <a:lvl1pPr marL="0" indent="0" algn="ctr">
              <a:lnSpc>
                <a:spcPct val="80000"/>
              </a:lnSpc>
              <a:buNone/>
              <a:defRPr sz="30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1200"/>
              </a:spcAft>
              <a:buFont typeface="Arial" panose="020B0604020202020204" pitchFamily="34" charset="0"/>
              <a:buNone/>
              <a:defRPr sz="2100" i="1"/>
            </a:lvl2pPr>
            <a:lvl3pPr marL="0" indent="0" algn="ctr">
              <a:buNone/>
              <a:defRPr sz="21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7" name="Picture Placeholder 3"/>
          <p:cNvSpPr>
            <a:spLocks noGrp="1"/>
          </p:cNvSpPr>
          <p:nvPr>
            <p:ph type="pic" sz="quarter" idx="19"/>
          </p:nvPr>
        </p:nvSpPr>
        <p:spPr>
          <a:xfrm>
            <a:off x="6038195" y="2459685"/>
            <a:ext cx="2098891" cy="2098890"/>
          </a:xfrm>
          <a:prstGeom prst="ellipse">
            <a:avLst/>
          </a:prstGeo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28" name="Content Placeholder 13"/>
          <p:cNvSpPr>
            <a:spLocks noGrp="1"/>
          </p:cNvSpPr>
          <p:nvPr>
            <p:ph sz="quarter" idx="20" hasCustomPrompt="1"/>
          </p:nvPr>
        </p:nvSpPr>
        <p:spPr>
          <a:xfrm>
            <a:off x="5284674" y="4885489"/>
            <a:ext cx="3605934" cy="3604829"/>
          </a:xfrm>
        </p:spPr>
        <p:txBody>
          <a:bodyPr>
            <a:normAutofit/>
          </a:bodyPr>
          <a:lstStyle>
            <a:lvl1pPr marL="0" indent="0" algn="ctr">
              <a:lnSpc>
                <a:spcPct val="80000"/>
              </a:lnSpc>
              <a:buNone/>
              <a:defRPr sz="30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1200"/>
              </a:spcAft>
              <a:buFont typeface="Arial" panose="020B0604020202020204" pitchFamily="34" charset="0"/>
              <a:buNone/>
              <a:defRPr sz="2100" i="1"/>
            </a:lvl2pPr>
            <a:lvl3pPr marL="0" indent="0" algn="ctr">
              <a:buNone/>
              <a:defRPr sz="21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9" name="Picture Placeholder 3"/>
          <p:cNvSpPr>
            <a:spLocks noGrp="1"/>
          </p:cNvSpPr>
          <p:nvPr>
            <p:ph type="pic" sz="quarter" idx="21"/>
          </p:nvPr>
        </p:nvSpPr>
        <p:spPr>
          <a:xfrm>
            <a:off x="10243989" y="2459685"/>
            <a:ext cx="2098891" cy="2098890"/>
          </a:xfrm>
          <a:prstGeom prst="ellipse">
            <a:avLst/>
          </a:prstGeo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30" name="Content Placeholder 13"/>
          <p:cNvSpPr>
            <a:spLocks noGrp="1"/>
          </p:cNvSpPr>
          <p:nvPr>
            <p:ph sz="quarter" idx="22" hasCustomPrompt="1"/>
          </p:nvPr>
        </p:nvSpPr>
        <p:spPr>
          <a:xfrm>
            <a:off x="9490468" y="4885489"/>
            <a:ext cx="3605934" cy="3604829"/>
          </a:xfrm>
        </p:spPr>
        <p:txBody>
          <a:bodyPr>
            <a:normAutofit/>
          </a:bodyPr>
          <a:lstStyle>
            <a:lvl1pPr marL="0" indent="0" algn="ctr">
              <a:lnSpc>
                <a:spcPct val="80000"/>
              </a:lnSpc>
              <a:buNone/>
              <a:defRPr sz="30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1200"/>
              </a:spcAft>
              <a:buFont typeface="Arial" panose="020B0604020202020204" pitchFamily="34" charset="0"/>
              <a:buNone/>
              <a:defRPr sz="2100" i="1"/>
            </a:lvl2pPr>
            <a:lvl3pPr marL="0" indent="0" algn="ctr">
              <a:buNone/>
              <a:defRPr sz="21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9" name="Text Placeholder 4"/>
          <p:cNvSpPr>
            <a:spLocks noGrp="1"/>
          </p:cNvSpPr>
          <p:nvPr>
            <p:ph type="body" sz="quarter" idx="41"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
        <p:nvSpPr>
          <p:cNvPr id="10" name="Picture Placeholder 3"/>
          <p:cNvSpPr>
            <a:spLocks noGrp="1"/>
          </p:cNvSpPr>
          <p:nvPr>
            <p:ph type="pic" sz="quarter" idx="42"/>
          </p:nvPr>
        </p:nvSpPr>
        <p:spPr>
          <a:xfrm>
            <a:off x="14449783" y="2459683"/>
            <a:ext cx="2098891" cy="2098890"/>
          </a:xfrm>
          <a:prstGeom prst="ellipse">
            <a:avLst/>
          </a:prstGeom>
          <a:solidFill>
            <a:schemeClr val="bg1">
              <a:lumMod val="95000"/>
            </a:schemeClr>
          </a:solidFill>
          <a:ln w="3175">
            <a:solidFill>
              <a:schemeClr val="bg1">
                <a:lumMod val="50000"/>
                <a:alpha val="40000"/>
              </a:schemeClr>
            </a:solidFill>
          </a:ln>
          <a:effectLst>
            <a:outerShdw dist="25400" dir="5400000" algn="t" rotWithShape="0">
              <a:schemeClr val="tx2"/>
            </a:outerShdw>
          </a:effectLst>
        </p:spPr>
        <p:txBody>
          <a:bodyPr anchor="ctr" anchorCtr="0">
            <a:normAutofit/>
          </a:bodyPr>
          <a:lstStyle>
            <a:lvl1pPr marL="0" indent="0" algn="ctr">
              <a:buNone/>
              <a:defRPr sz="1575"/>
            </a:lvl1pPr>
          </a:lstStyle>
          <a:p>
            <a:r>
              <a:rPr lang="en-US"/>
              <a:t>Click icon to add picture</a:t>
            </a:r>
          </a:p>
        </p:txBody>
      </p:sp>
      <p:sp>
        <p:nvSpPr>
          <p:cNvPr id="11" name="Content Placeholder 13"/>
          <p:cNvSpPr>
            <a:spLocks noGrp="1"/>
          </p:cNvSpPr>
          <p:nvPr>
            <p:ph sz="quarter" idx="43" hasCustomPrompt="1"/>
          </p:nvPr>
        </p:nvSpPr>
        <p:spPr>
          <a:xfrm>
            <a:off x="13696261" y="4885489"/>
            <a:ext cx="3605934" cy="3604829"/>
          </a:xfrm>
        </p:spPr>
        <p:txBody>
          <a:bodyPr>
            <a:normAutofit/>
          </a:bodyPr>
          <a:lstStyle>
            <a:lvl1pPr marL="0" indent="0" algn="ctr">
              <a:lnSpc>
                <a:spcPct val="80000"/>
              </a:lnSpc>
              <a:buNone/>
              <a:defRPr sz="30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1200"/>
              </a:spcAft>
              <a:buFont typeface="Arial" panose="020B0604020202020204" pitchFamily="34" charset="0"/>
              <a:buNone/>
              <a:defRPr sz="2100" i="1"/>
            </a:lvl2pPr>
            <a:lvl3pPr marL="0" indent="0" algn="ctr">
              <a:buNone/>
              <a:defRPr sz="21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Tree>
    <p:extLst>
      <p:ext uri="{BB962C8B-B14F-4D97-AF65-F5344CB8AC3E}">
        <p14:creationId xmlns:p14="http://schemas.microsoft.com/office/powerpoint/2010/main" val="2329036268"/>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4 Team 2">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832403" y="2459685"/>
            <a:ext cx="2098891" cy="2098890"/>
          </a:xfrm>
          <a:prstGeom prst="ellipse">
            <a:avLst/>
          </a:prstGeo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14" name="Content Placeholder 13"/>
          <p:cNvSpPr>
            <a:spLocks noGrp="1"/>
          </p:cNvSpPr>
          <p:nvPr>
            <p:ph sz="quarter" idx="18" hasCustomPrompt="1"/>
          </p:nvPr>
        </p:nvSpPr>
        <p:spPr>
          <a:xfrm>
            <a:off x="1078882" y="4885489"/>
            <a:ext cx="3605934" cy="3604829"/>
          </a:xfrm>
        </p:spPr>
        <p:txBody>
          <a:bodyPr>
            <a:normAutofit/>
          </a:bodyPr>
          <a:lstStyle>
            <a:lvl1pPr marL="0" indent="0" algn="ctr">
              <a:lnSpc>
                <a:spcPct val="80000"/>
              </a:lnSpc>
              <a:buNone/>
              <a:defRPr sz="30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1200"/>
              </a:spcAft>
              <a:buFont typeface="Arial" panose="020B0604020202020204" pitchFamily="34" charset="0"/>
              <a:buNone/>
              <a:defRPr sz="2100" i="1"/>
            </a:lvl2pPr>
            <a:lvl3pPr marL="0" indent="0" algn="ctr">
              <a:buNone/>
              <a:defRPr sz="21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7" name="Picture Placeholder 3"/>
          <p:cNvSpPr>
            <a:spLocks noGrp="1"/>
          </p:cNvSpPr>
          <p:nvPr>
            <p:ph type="pic" sz="quarter" idx="19"/>
          </p:nvPr>
        </p:nvSpPr>
        <p:spPr>
          <a:xfrm>
            <a:off x="6038195" y="2459685"/>
            <a:ext cx="2098891" cy="2098890"/>
          </a:xfrm>
          <a:prstGeom prst="ellipse">
            <a:avLst/>
          </a:prstGeo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28" name="Content Placeholder 13"/>
          <p:cNvSpPr>
            <a:spLocks noGrp="1"/>
          </p:cNvSpPr>
          <p:nvPr>
            <p:ph sz="quarter" idx="20" hasCustomPrompt="1"/>
          </p:nvPr>
        </p:nvSpPr>
        <p:spPr>
          <a:xfrm>
            <a:off x="5284674" y="4885489"/>
            <a:ext cx="3605934" cy="3604829"/>
          </a:xfrm>
        </p:spPr>
        <p:txBody>
          <a:bodyPr>
            <a:normAutofit/>
          </a:bodyPr>
          <a:lstStyle>
            <a:lvl1pPr marL="0" indent="0" algn="ctr">
              <a:lnSpc>
                <a:spcPct val="80000"/>
              </a:lnSpc>
              <a:buNone/>
              <a:defRPr sz="30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1200"/>
              </a:spcAft>
              <a:buFont typeface="Arial" panose="020B0604020202020204" pitchFamily="34" charset="0"/>
              <a:buNone/>
              <a:defRPr sz="2100" i="1"/>
            </a:lvl2pPr>
            <a:lvl3pPr marL="0" indent="0" algn="ctr">
              <a:buNone/>
              <a:defRPr sz="21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9" name="Picture Placeholder 3"/>
          <p:cNvSpPr>
            <a:spLocks noGrp="1"/>
          </p:cNvSpPr>
          <p:nvPr>
            <p:ph type="pic" sz="quarter" idx="21"/>
          </p:nvPr>
        </p:nvSpPr>
        <p:spPr>
          <a:xfrm>
            <a:off x="10243989" y="2459685"/>
            <a:ext cx="2098891" cy="2098890"/>
          </a:xfrm>
          <a:prstGeom prst="ellipse">
            <a:avLst/>
          </a:prstGeo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30" name="Content Placeholder 13"/>
          <p:cNvSpPr>
            <a:spLocks noGrp="1"/>
          </p:cNvSpPr>
          <p:nvPr>
            <p:ph sz="quarter" idx="22" hasCustomPrompt="1"/>
          </p:nvPr>
        </p:nvSpPr>
        <p:spPr>
          <a:xfrm>
            <a:off x="9490468" y="4885489"/>
            <a:ext cx="3605934" cy="3604829"/>
          </a:xfrm>
        </p:spPr>
        <p:txBody>
          <a:bodyPr>
            <a:normAutofit/>
          </a:bodyPr>
          <a:lstStyle>
            <a:lvl1pPr marL="0" indent="0" algn="ctr">
              <a:lnSpc>
                <a:spcPct val="80000"/>
              </a:lnSpc>
              <a:buNone/>
              <a:defRPr sz="30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1200"/>
              </a:spcAft>
              <a:buFont typeface="Arial" panose="020B0604020202020204" pitchFamily="34" charset="0"/>
              <a:buNone/>
              <a:defRPr sz="2100" i="1"/>
            </a:lvl2pPr>
            <a:lvl3pPr marL="0" indent="0" algn="ctr">
              <a:buNone/>
              <a:defRPr sz="21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10" name="Picture Placeholder 3"/>
          <p:cNvSpPr>
            <a:spLocks noGrp="1"/>
          </p:cNvSpPr>
          <p:nvPr>
            <p:ph type="pic" sz="quarter" idx="42"/>
          </p:nvPr>
        </p:nvSpPr>
        <p:spPr>
          <a:xfrm>
            <a:off x="14449783" y="2459683"/>
            <a:ext cx="2098891" cy="2098890"/>
          </a:xfrm>
          <a:prstGeom prst="ellipse">
            <a:avLst/>
          </a:prstGeom>
          <a:solidFill>
            <a:schemeClr val="bg1">
              <a:lumMod val="95000"/>
            </a:schemeClr>
          </a:solidFill>
          <a:ln w="3175">
            <a:solidFill>
              <a:schemeClr val="bg1">
                <a:lumMod val="50000"/>
                <a:alpha val="40000"/>
              </a:schemeClr>
            </a:solidFill>
          </a:ln>
          <a:effectLst>
            <a:outerShdw dist="25400" dir="5400000" algn="t" rotWithShape="0">
              <a:schemeClr val="tx2"/>
            </a:outerShdw>
          </a:effectLst>
        </p:spPr>
        <p:txBody>
          <a:bodyPr anchor="ctr" anchorCtr="0">
            <a:normAutofit/>
          </a:bodyPr>
          <a:lstStyle>
            <a:lvl1pPr marL="0" indent="0" algn="ctr">
              <a:buNone/>
              <a:defRPr sz="1575"/>
            </a:lvl1pPr>
          </a:lstStyle>
          <a:p>
            <a:r>
              <a:rPr lang="en-US"/>
              <a:t>Click icon to add picture</a:t>
            </a:r>
          </a:p>
        </p:txBody>
      </p:sp>
      <p:sp>
        <p:nvSpPr>
          <p:cNvPr id="11" name="Content Placeholder 13"/>
          <p:cNvSpPr>
            <a:spLocks noGrp="1"/>
          </p:cNvSpPr>
          <p:nvPr>
            <p:ph sz="quarter" idx="43" hasCustomPrompt="1"/>
          </p:nvPr>
        </p:nvSpPr>
        <p:spPr>
          <a:xfrm>
            <a:off x="13696261" y="4885489"/>
            <a:ext cx="3605934" cy="3604829"/>
          </a:xfrm>
        </p:spPr>
        <p:txBody>
          <a:bodyPr>
            <a:normAutofit/>
          </a:bodyPr>
          <a:lstStyle>
            <a:lvl1pPr marL="0" indent="0" algn="ctr">
              <a:lnSpc>
                <a:spcPct val="80000"/>
              </a:lnSpc>
              <a:buNone/>
              <a:defRPr sz="3000">
                <a:latin typeface="Open Sans" panose="020B0606030504020204" pitchFamily="34" charset="0"/>
                <a:ea typeface="Open Sans" panose="020B0606030504020204" pitchFamily="34" charset="0"/>
                <a:cs typeface="Open Sans" panose="020B0606030504020204" pitchFamily="34" charset="0"/>
              </a:defRPr>
            </a:lvl1pPr>
            <a:lvl2pPr marL="0" indent="0" algn="ctr">
              <a:lnSpc>
                <a:spcPct val="90000"/>
              </a:lnSpc>
              <a:spcBef>
                <a:spcPts val="0"/>
              </a:spcBef>
              <a:spcAft>
                <a:spcPts val="1200"/>
              </a:spcAft>
              <a:buFont typeface="Arial" panose="020B0604020202020204" pitchFamily="34" charset="0"/>
              <a:buNone/>
              <a:defRPr sz="2100" i="1"/>
            </a:lvl2pPr>
            <a:lvl3pPr marL="0" indent="0" algn="ctr">
              <a:buNone/>
              <a:defRPr sz="21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Tree>
    <p:extLst>
      <p:ext uri="{BB962C8B-B14F-4D97-AF65-F5344CB8AC3E}">
        <p14:creationId xmlns:p14="http://schemas.microsoft.com/office/powerpoint/2010/main" val="345744043"/>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33_Title Only">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3" y="1903139"/>
            <a:ext cx="3528389" cy="5303520"/>
          </a:xfrm>
          <a:solidFill>
            <a:schemeClr val="bg1">
              <a:lumMod val="95000"/>
            </a:schemeClr>
          </a:solidFill>
        </p:spPr>
        <p:txBody>
          <a:bodyPr anchor="ctr">
            <a:normAutofit/>
          </a:bodyPr>
          <a:lstStyle>
            <a:lvl1pPr marL="0" indent="0" algn="ctr">
              <a:buNone/>
              <a:defRPr sz="2100"/>
            </a:lvl1pPr>
          </a:lstStyle>
          <a:p>
            <a:r>
              <a:rPr lang="en-US"/>
              <a:t>Click icon to add picture</a:t>
            </a:r>
          </a:p>
        </p:txBody>
      </p:sp>
      <p:sp>
        <p:nvSpPr>
          <p:cNvPr id="5" name="Picture Placeholder 3"/>
          <p:cNvSpPr>
            <a:spLocks noGrp="1"/>
          </p:cNvSpPr>
          <p:nvPr>
            <p:ph type="pic" sz="quarter" idx="11"/>
          </p:nvPr>
        </p:nvSpPr>
        <p:spPr>
          <a:xfrm>
            <a:off x="9386959" y="1903139"/>
            <a:ext cx="3528389" cy="5303520"/>
          </a:xfrm>
          <a:solidFill>
            <a:schemeClr val="bg1">
              <a:lumMod val="95000"/>
            </a:schemeClr>
          </a:solidFill>
        </p:spPr>
        <p:txBody>
          <a:bodyPr anchor="ctr">
            <a:normAutofit/>
          </a:bodyPr>
          <a:lstStyle>
            <a:lvl1pPr marL="0" indent="0" algn="ctr">
              <a:buNone/>
              <a:defRPr sz="2100"/>
            </a:lvl1pPr>
          </a:lstStyle>
          <a:p>
            <a:r>
              <a:rPr lang="en-US"/>
              <a:t>Click icon to add picture</a:t>
            </a:r>
          </a:p>
        </p:txBody>
      </p:sp>
      <p:sp>
        <p:nvSpPr>
          <p:cNvPr id="8" name="Text Placeholder 9"/>
          <p:cNvSpPr>
            <a:spLocks noGrp="1"/>
          </p:cNvSpPr>
          <p:nvPr>
            <p:ph type="body" sz="quarter" idx="14"/>
          </p:nvPr>
        </p:nvSpPr>
        <p:spPr>
          <a:xfrm>
            <a:off x="5201564" y="1903139"/>
            <a:ext cx="3719717" cy="5303520"/>
          </a:xfrm>
        </p:spPr>
        <p:txBody>
          <a:bodyPr>
            <a:noAutofit/>
          </a:bodyPr>
          <a:lstStyle>
            <a:lvl1pPr marL="0" indent="0">
              <a:buNone/>
              <a:defRPr sz="2100" b="1">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0" indent="0">
              <a:buFontTx/>
              <a:buNone/>
              <a:defRPr sz="2100"/>
            </a:lvl2pPr>
            <a:lvl3pPr marL="226220" indent="-226220">
              <a:defRPr sz="2100"/>
            </a:lvl3pPr>
            <a:lvl4pPr marL="602457" indent="-311945">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9"/>
          <p:cNvSpPr>
            <a:spLocks noGrp="1"/>
          </p:cNvSpPr>
          <p:nvPr>
            <p:ph type="body" sz="quarter" idx="15"/>
          </p:nvPr>
        </p:nvSpPr>
        <p:spPr>
          <a:xfrm>
            <a:off x="13196686" y="1903139"/>
            <a:ext cx="3719717" cy="5303520"/>
          </a:xfrm>
        </p:spPr>
        <p:txBody>
          <a:bodyPr>
            <a:noAutofit/>
          </a:bodyPr>
          <a:lstStyle>
            <a:lvl1pPr marL="0" indent="0">
              <a:buNone/>
              <a:defRPr sz="2100" b="1">
                <a:solidFill>
                  <a:schemeClr val="accent1"/>
                </a:solidFill>
                <a:latin typeface="Open Sans" panose="020B0606030504020204" pitchFamily="34" charset="0"/>
                <a:ea typeface="Open Sans" panose="020B0606030504020204" pitchFamily="34" charset="0"/>
                <a:cs typeface="Open Sans" panose="020B0606030504020204" pitchFamily="34" charset="0"/>
              </a:defRPr>
            </a:lvl1pPr>
            <a:lvl2pPr marL="0" indent="0">
              <a:buFontTx/>
              <a:buNone/>
              <a:defRPr sz="2100"/>
            </a:lvl2pPr>
            <a:lvl3pPr marL="226220" indent="-226220">
              <a:defRPr sz="2100"/>
            </a:lvl3pPr>
            <a:lvl4pPr marL="602457" indent="-311945">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9"/>
          <p:cNvSpPr>
            <a:spLocks noGrp="1"/>
          </p:cNvSpPr>
          <p:nvPr>
            <p:ph type="body" sz="quarter" idx="16"/>
          </p:nvPr>
        </p:nvSpPr>
        <p:spPr>
          <a:xfrm>
            <a:off x="1371602" y="7470849"/>
            <a:ext cx="7549678"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9"/>
          <p:cNvSpPr>
            <a:spLocks noGrp="1"/>
          </p:cNvSpPr>
          <p:nvPr>
            <p:ph type="body" sz="quarter" idx="17"/>
          </p:nvPr>
        </p:nvSpPr>
        <p:spPr>
          <a:xfrm>
            <a:off x="9386956" y="7470849"/>
            <a:ext cx="7529444"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6596510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Cover simbolo">
    <p:bg>
      <p:bgPr>
        <a:solidFill>
          <a:srgbClr val="7BA9EC"/>
        </a:solidFill>
        <a:effectLst/>
      </p:bgPr>
    </p:bg>
    <p:spTree>
      <p:nvGrpSpPr>
        <p:cNvPr id="1" name=""/>
        <p:cNvGrpSpPr/>
        <p:nvPr/>
      </p:nvGrpSpPr>
      <p:grpSpPr>
        <a:xfrm>
          <a:off x="0" y="0"/>
          <a:ext cx="0" cy="0"/>
          <a:chOff x="0" y="0"/>
          <a:chExt cx="0" cy="0"/>
        </a:xfrm>
      </p:grpSpPr>
      <p:pic>
        <p:nvPicPr>
          <p:cNvPr id="10" name="Image 0" descr="preencoded.png">
            <a:extLst>
              <a:ext uri="{FF2B5EF4-FFF2-40B4-BE49-F238E27FC236}">
                <a16:creationId xmlns:a16="http://schemas.microsoft.com/office/drawing/2014/main" id="{9272DF5E-7D9E-97F6-F68F-6C7095A5EA54}"/>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3466" r="3466"/>
          <a:stretch/>
        </p:blipFill>
        <p:spPr>
          <a:xfrm>
            <a:off x="0" y="0"/>
            <a:ext cx="18288000" cy="10287000"/>
          </a:xfrm>
          <a:prstGeom prst="rect">
            <a:avLst/>
          </a:prstGeom>
        </p:spPr>
      </p:pic>
      <p:sp>
        <p:nvSpPr>
          <p:cNvPr id="2" name="Title 1">
            <a:extLst>
              <a:ext uri="{FF2B5EF4-FFF2-40B4-BE49-F238E27FC236}">
                <a16:creationId xmlns:a16="http://schemas.microsoft.com/office/drawing/2014/main" id="{3E087DB0-DEA4-B04C-2411-16227BE2B188}"/>
              </a:ext>
            </a:extLst>
          </p:cNvPr>
          <p:cNvSpPr>
            <a:spLocks noGrp="1"/>
          </p:cNvSpPr>
          <p:nvPr>
            <p:ph type="ctrTitle"/>
          </p:nvPr>
        </p:nvSpPr>
        <p:spPr>
          <a:xfrm>
            <a:off x="1366839" y="6232849"/>
            <a:ext cx="11994599" cy="2332653"/>
          </a:xfrm>
        </p:spPr>
        <p:txBody>
          <a:bodyPr anchor="t">
            <a:noAutofit/>
          </a:bodyPr>
          <a:lstStyle>
            <a:lvl1pPr algn="l">
              <a:defRPr sz="7200" baseline="0">
                <a:solidFill>
                  <a:srgbClr val="F3F8FC"/>
                </a:solidFill>
              </a:defRPr>
            </a:lvl1pPr>
          </a:lstStyle>
          <a:p>
            <a:r>
              <a:rPr lang="en-GB"/>
              <a:t>Click to edit Master title style</a:t>
            </a:r>
            <a:endParaRPr lang="en-IT"/>
          </a:p>
        </p:txBody>
      </p:sp>
      <p:sp>
        <p:nvSpPr>
          <p:cNvPr id="3" name="Subtitle 2">
            <a:extLst>
              <a:ext uri="{FF2B5EF4-FFF2-40B4-BE49-F238E27FC236}">
                <a16:creationId xmlns:a16="http://schemas.microsoft.com/office/drawing/2014/main" id="{5A8A1093-8F69-529E-C045-1CB1858AADA8}"/>
              </a:ext>
            </a:extLst>
          </p:cNvPr>
          <p:cNvSpPr>
            <a:spLocks noGrp="1"/>
          </p:cNvSpPr>
          <p:nvPr>
            <p:ph type="subTitle" idx="1" hasCustomPrompt="1"/>
          </p:nvPr>
        </p:nvSpPr>
        <p:spPr>
          <a:xfrm>
            <a:off x="1366839" y="5403851"/>
            <a:ext cx="11994599" cy="605064"/>
          </a:xfrm>
        </p:spPr>
        <p:txBody>
          <a:bodyPr>
            <a:normAutofit/>
          </a:bodyPr>
          <a:lstStyle>
            <a:lvl1pPr marL="0" indent="0" algn="l">
              <a:buNone/>
              <a:defRPr sz="2800">
                <a:solidFill>
                  <a:srgbClr val="F3F8F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Label</a:t>
            </a:r>
            <a:endParaRPr lang="en-IT"/>
          </a:p>
        </p:txBody>
      </p:sp>
      <p:sp>
        <p:nvSpPr>
          <p:cNvPr id="13" name="Segnaposto data 11">
            <a:extLst>
              <a:ext uri="{FF2B5EF4-FFF2-40B4-BE49-F238E27FC236}">
                <a16:creationId xmlns:a16="http://schemas.microsoft.com/office/drawing/2014/main" id="{4CC05C76-10E1-F146-1A87-5C94D0790220}"/>
              </a:ext>
            </a:extLst>
          </p:cNvPr>
          <p:cNvSpPr>
            <a:spLocks noGrp="1"/>
          </p:cNvSpPr>
          <p:nvPr>
            <p:ph type="dt" sz="half" idx="2"/>
          </p:nvPr>
        </p:nvSpPr>
        <p:spPr>
          <a:xfrm>
            <a:off x="13294424" y="9060656"/>
            <a:ext cx="4114800" cy="547688"/>
          </a:xfrm>
          <a:prstGeom prst="rect">
            <a:avLst/>
          </a:prstGeom>
        </p:spPr>
        <p:txBody>
          <a:bodyPr vert="horz" lIns="91440" tIns="45720" rIns="91440" bIns="45720" rtlCol="0" anchor="ctr"/>
          <a:lstStyle>
            <a:lvl1pPr algn="r">
              <a:defRPr sz="2800">
                <a:solidFill>
                  <a:srgbClr val="002460"/>
                </a:solidFill>
                <a:latin typeface="Titillium Web" pitchFamily="2" charset="77"/>
              </a:defRPr>
            </a:lvl1pPr>
          </a:lstStyle>
          <a:p>
            <a:pPr>
              <a:lnSpc>
                <a:spcPts val="2340"/>
              </a:lnSpc>
            </a:pPr>
            <a:r>
              <a:rPr lang="it-IT"/>
              <a:t>8 settembre 2025</a:t>
            </a:r>
            <a:endParaRPr lang="en-US"/>
          </a:p>
        </p:txBody>
      </p:sp>
    </p:spTree>
    <p:extLst>
      <p:ext uri="{BB962C8B-B14F-4D97-AF65-F5344CB8AC3E}">
        <p14:creationId xmlns:p14="http://schemas.microsoft.com/office/powerpoint/2010/main" val="250949131"/>
      </p:ext>
    </p:extLst>
  </p:cSld>
  <p:clrMapOvr>
    <a:masterClrMapping/>
  </p:clrMapOvr>
  <p:extLst>
    <p:ext uri="{DCECCB84-F9BA-43D5-87BE-67443E8EF086}">
      <p15:sldGuideLst xmlns:p15="http://schemas.microsoft.com/office/powerpoint/2012/main">
        <p15:guide id="1" orient="horz" pos="3966" userDrawn="1">
          <p15:clr>
            <a:srgbClr val="FBAE40"/>
          </p15:clr>
        </p15:guide>
        <p15:guide id="2" pos="86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3 Paragrafi_bianca" preserve="1" userDrawn="1">
  <p:cSld name="3 Paragrafi_bianca">
    <p:bg>
      <p:bgPr>
        <a:solidFill>
          <a:schemeClr val="lt1"/>
        </a:solidFill>
        <a:effectLst/>
      </p:bgPr>
    </p:bg>
    <p:spTree>
      <p:nvGrpSpPr>
        <p:cNvPr id="1" name="Shape 166"/>
        <p:cNvGrpSpPr/>
        <p:nvPr/>
      </p:nvGrpSpPr>
      <p:grpSpPr>
        <a:xfrm>
          <a:off x="0" y="0"/>
          <a:ext cx="0" cy="0"/>
          <a:chOff x="0" y="0"/>
          <a:chExt cx="0" cy="0"/>
        </a:xfrm>
      </p:grpSpPr>
      <p:sp>
        <p:nvSpPr>
          <p:cNvPr id="168" name="Google Shape;168;p36"/>
          <p:cNvSpPr txBox="1">
            <a:spLocks noGrp="1"/>
          </p:cNvSpPr>
          <p:nvPr>
            <p:ph type="body" idx="1"/>
          </p:nvPr>
        </p:nvSpPr>
        <p:spPr>
          <a:xfrm>
            <a:off x="1366838" y="4427011"/>
            <a:ext cx="4908457" cy="610173"/>
          </a:xfrm>
          <a:prstGeom prst="rect">
            <a:avLst/>
          </a:prstGeom>
          <a:noFill/>
          <a:ln>
            <a:noFill/>
          </a:ln>
        </p:spPr>
        <p:txBody>
          <a:bodyPr spcFirstLastPara="1" wrap="square" lIns="91425" tIns="45700" rIns="91425" bIns="45700" anchor="t" anchorCtr="0">
            <a:noAutofit/>
          </a:bodyPr>
          <a:lstStyle>
            <a:lvl1pPr marL="0" marR="0" lvl="0" indent="0" algn="l" rtl="0">
              <a:lnSpc>
                <a:spcPct val="120000"/>
              </a:lnSpc>
              <a:spcBef>
                <a:spcPts val="0"/>
              </a:spcBef>
              <a:spcAft>
                <a:spcPts val="0"/>
              </a:spcAft>
              <a:buClr>
                <a:srgbClr val="7BA9EC"/>
              </a:buClr>
              <a:buSzPts val="2400"/>
              <a:buFont typeface="Arial"/>
              <a:buNone/>
              <a:defRPr sz="2400" b="1" i="0" u="none" strike="noStrike" cap="none">
                <a:solidFill>
                  <a:srgbClr val="7BA9EC"/>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9" name="Google Shape;169;p36"/>
          <p:cNvSpPr txBox="1">
            <a:spLocks noGrp="1"/>
          </p:cNvSpPr>
          <p:nvPr>
            <p:ph type="body" idx="2"/>
          </p:nvPr>
        </p:nvSpPr>
        <p:spPr>
          <a:xfrm>
            <a:off x="1366838" y="5086509"/>
            <a:ext cx="4908457" cy="2824247"/>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 name="Footer Placeholder 1">
            <a:extLst>
              <a:ext uri="{FF2B5EF4-FFF2-40B4-BE49-F238E27FC236}">
                <a16:creationId xmlns:a16="http://schemas.microsoft.com/office/drawing/2014/main" id="{FE475AB6-4199-02BB-CF0D-834A1E8CE214}"/>
              </a:ext>
            </a:extLst>
          </p:cNvPr>
          <p:cNvSpPr>
            <a:spLocks noGrp="1"/>
          </p:cNvSpPr>
          <p:nvPr>
            <p:ph type="ftr" sz="quarter" idx="10"/>
          </p:nvPr>
        </p:nvSpPr>
        <p:spPr>
          <a:xfrm>
            <a:off x="933450" y="732641"/>
            <a:ext cx="6172201" cy="547688"/>
          </a:xfrm>
          <a:prstGeom prst="rect">
            <a:avLst/>
          </a:prstGeom>
        </p:spPr>
        <p:txBody>
          <a:bodyPr/>
          <a:lstStyle/>
          <a:p>
            <a:r>
              <a:rPr lang="en-GB" b="1"/>
              <a:t>Titolo capitolo - Titolo sottocapitolo </a:t>
            </a:r>
            <a:endParaRPr lang="en-IT"/>
          </a:p>
        </p:txBody>
      </p:sp>
      <p:sp>
        <p:nvSpPr>
          <p:cNvPr id="3" name="Slide Number Placeholder 2">
            <a:extLst>
              <a:ext uri="{FF2B5EF4-FFF2-40B4-BE49-F238E27FC236}">
                <a16:creationId xmlns:a16="http://schemas.microsoft.com/office/drawing/2014/main" id="{BBC9CCC8-9200-60E5-E404-E61AFCDD5BA8}"/>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5" name="Google Shape;168;p36">
            <a:extLst>
              <a:ext uri="{FF2B5EF4-FFF2-40B4-BE49-F238E27FC236}">
                <a16:creationId xmlns:a16="http://schemas.microsoft.com/office/drawing/2014/main" id="{63F4F4D9-0E00-D04A-75F1-3C059B132528}"/>
              </a:ext>
            </a:extLst>
          </p:cNvPr>
          <p:cNvSpPr txBox="1">
            <a:spLocks noGrp="1"/>
          </p:cNvSpPr>
          <p:nvPr>
            <p:ph type="body" idx="12"/>
          </p:nvPr>
        </p:nvSpPr>
        <p:spPr>
          <a:xfrm>
            <a:off x="6817380" y="4427011"/>
            <a:ext cx="4908457" cy="610173"/>
          </a:xfrm>
          <a:prstGeom prst="rect">
            <a:avLst/>
          </a:prstGeom>
          <a:noFill/>
          <a:ln>
            <a:noFill/>
          </a:ln>
        </p:spPr>
        <p:txBody>
          <a:bodyPr spcFirstLastPara="1" wrap="square" lIns="91425" tIns="45700" rIns="91425" bIns="45700" anchor="t" anchorCtr="0">
            <a:noAutofit/>
          </a:bodyPr>
          <a:lstStyle>
            <a:lvl1pPr marL="0" marR="0" lvl="0" indent="0" algn="l" rtl="0">
              <a:lnSpc>
                <a:spcPct val="120000"/>
              </a:lnSpc>
              <a:spcBef>
                <a:spcPts val="0"/>
              </a:spcBef>
              <a:spcAft>
                <a:spcPts val="0"/>
              </a:spcAft>
              <a:buClr>
                <a:srgbClr val="7BA9EC"/>
              </a:buClr>
              <a:buSzPts val="2400"/>
              <a:buFont typeface="Arial"/>
              <a:buNone/>
              <a:defRPr sz="2400" b="1" i="0" u="none" strike="noStrike" cap="none">
                <a:solidFill>
                  <a:srgbClr val="7BA9EC"/>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 name="Google Shape;169;p36">
            <a:extLst>
              <a:ext uri="{FF2B5EF4-FFF2-40B4-BE49-F238E27FC236}">
                <a16:creationId xmlns:a16="http://schemas.microsoft.com/office/drawing/2014/main" id="{1CC43818-2A02-7901-5E8E-9DA3737914FE}"/>
              </a:ext>
            </a:extLst>
          </p:cNvPr>
          <p:cNvSpPr txBox="1">
            <a:spLocks noGrp="1"/>
          </p:cNvSpPr>
          <p:nvPr>
            <p:ph type="body" idx="13"/>
          </p:nvPr>
        </p:nvSpPr>
        <p:spPr>
          <a:xfrm>
            <a:off x="6817380" y="5086509"/>
            <a:ext cx="4908457" cy="2824247"/>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 name="Google Shape;168;p36">
            <a:extLst>
              <a:ext uri="{FF2B5EF4-FFF2-40B4-BE49-F238E27FC236}">
                <a16:creationId xmlns:a16="http://schemas.microsoft.com/office/drawing/2014/main" id="{638B2CA3-F361-806D-52CC-397A2AD00256}"/>
              </a:ext>
            </a:extLst>
          </p:cNvPr>
          <p:cNvSpPr txBox="1">
            <a:spLocks noGrp="1"/>
          </p:cNvSpPr>
          <p:nvPr>
            <p:ph type="body" idx="14"/>
          </p:nvPr>
        </p:nvSpPr>
        <p:spPr>
          <a:xfrm>
            <a:off x="12285852" y="4427011"/>
            <a:ext cx="4908457" cy="610173"/>
          </a:xfrm>
          <a:prstGeom prst="rect">
            <a:avLst/>
          </a:prstGeom>
          <a:noFill/>
          <a:ln>
            <a:noFill/>
          </a:ln>
        </p:spPr>
        <p:txBody>
          <a:bodyPr spcFirstLastPara="1" wrap="square" lIns="91425" tIns="45700" rIns="91425" bIns="45700" anchor="t" anchorCtr="0">
            <a:noAutofit/>
          </a:bodyPr>
          <a:lstStyle>
            <a:lvl1pPr marL="0" marR="0" lvl="0" indent="0" algn="l" rtl="0">
              <a:lnSpc>
                <a:spcPct val="120000"/>
              </a:lnSpc>
              <a:spcBef>
                <a:spcPts val="0"/>
              </a:spcBef>
              <a:spcAft>
                <a:spcPts val="0"/>
              </a:spcAft>
              <a:buClr>
                <a:srgbClr val="7BA9EC"/>
              </a:buClr>
              <a:buSzPts val="2400"/>
              <a:buFont typeface="Arial"/>
              <a:buNone/>
              <a:defRPr sz="2400" b="1" i="0" u="none" strike="noStrike" cap="none">
                <a:solidFill>
                  <a:srgbClr val="7BA9EC"/>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169;p36">
            <a:extLst>
              <a:ext uri="{FF2B5EF4-FFF2-40B4-BE49-F238E27FC236}">
                <a16:creationId xmlns:a16="http://schemas.microsoft.com/office/drawing/2014/main" id="{8644A5DC-93C1-7650-241E-4D70DB237417}"/>
              </a:ext>
            </a:extLst>
          </p:cNvPr>
          <p:cNvSpPr txBox="1">
            <a:spLocks noGrp="1"/>
          </p:cNvSpPr>
          <p:nvPr>
            <p:ph type="body" idx="15"/>
          </p:nvPr>
        </p:nvSpPr>
        <p:spPr>
          <a:xfrm>
            <a:off x="12285852" y="5086509"/>
            <a:ext cx="4908457" cy="2824247"/>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 name="Title 8">
            <a:extLst>
              <a:ext uri="{FF2B5EF4-FFF2-40B4-BE49-F238E27FC236}">
                <a16:creationId xmlns:a16="http://schemas.microsoft.com/office/drawing/2014/main" id="{927130ED-6976-52FD-EFAE-A5A4998DA0DE}"/>
              </a:ext>
            </a:extLst>
          </p:cNvPr>
          <p:cNvSpPr>
            <a:spLocks noGrp="1"/>
          </p:cNvSpPr>
          <p:nvPr>
            <p:ph type="title"/>
          </p:nvPr>
        </p:nvSpPr>
        <p:spPr/>
        <p:txBody>
          <a:bodyPr/>
          <a:lstStyle/>
          <a:p>
            <a:r>
              <a:rPr lang="en-GB"/>
              <a:t>Click to edit Master title style</a:t>
            </a:r>
            <a:endParaRPr lang="en-IT"/>
          </a:p>
        </p:txBody>
      </p:sp>
    </p:spTree>
    <p:extLst>
      <p:ext uri="{BB962C8B-B14F-4D97-AF65-F5344CB8AC3E}">
        <p14:creationId xmlns:p14="http://schemas.microsoft.com/office/powerpoint/2010/main" val="245163032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matchingName="1_Indice" preserve="1" userDrawn="1">
  <p:cSld name="1_Indice">
    <p:bg>
      <p:bgPr>
        <a:solidFill>
          <a:srgbClr val="2F6DD5"/>
        </a:solidFill>
        <a:effectLst/>
      </p:bgPr>
    </p:bg>
    <p:spTree>
      <p:nvGrpSpPr>
        <p:cNvPr id="1" name="Shape 111"/>
        <p:cNvGrpSpPr/>
        <p:nvPr/>
      </p:nvGrpSpPr>
      <p:grpSpPr>
        <a:xfrm>
          <a:off x="0" y="0"/>
          <a:ext cx="0" cy="0"/>
          <a:chOff x="0" y="0"/>
          <a:chExt cx="0" cy="0"/>
        </a:xfrm>
      </p:grpSpPr>
      <p:sp>
        <p:nvSpPr>
          <p:cNvPr id="117" name="Google Shape;117;p31"/>
          <p:cNvSpPr txBox="1">
            <a:spLocks noGrp="1"/>
          </p:cNvSpPr>
          <p:nvPr>
            <p:ph type="body" idx="1" hasCustomPrompt="1"/>
          </p:nvPr>
        </p:nvSpPr>
        <p:spPr>
          <a:xfrm>
            <a:off x="9458793" y="3573347"/>
            <a:ext cx="7323136" cy="354965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90000"/>
              </a:lnSpc>
              <a:spcBef>
                <a:spcPts val="1000"/>
              </a:spcBef>
              <a:spcAft>
                <a:spcPts val="0"/>
              </a:spcAft>
              <a:buClr>
                <a:schemeClr val="bg1"/>
              </a:buClr>
              <a:buSzPct val="100000"/>
              <a:buFont typeface="Arial"/>
              <a:buAutoNum type="arabicPeriod"/>
              <a:defRPr sz="2600" b="0" i="0" u="sng" strike="noStrike" cap="none">
                <a:solidFill>
                  <a:schemeClr val="bg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bg1"/>
              </a:buClr>
              <a:buSzPct val="100000"/>
              <a:buFont typeface="Wingdings" pitchFamily="2" charset="2"/>
              <a:buChar char="§"/>
              <a:defRPr sz="2400" b="0" i="0" u="sng" strike="noStrike" cap="none">
                <a:solidFill>
                  <a:schemeClr val="bg1"/>
                </a:solidFill>
                <a:latin typeface="Titillium Web" pitchFamily="2" charset="77"/>
                <a:ea typeface="Titillium Web" pitchFamily="2" charset="77"/>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it-IT"/>
              <a:t>Nome capitolo</a:t>
            </a:r>
          </a:p>
          <a:p>
            <a:r>
              <a:rPr lang="it-IT"/>
              <a:t>Nome capitolo</a:t>
            </a:r>
          </a:p>
          <a:p>
            <a:r>
              <a:rPr lang="it-IT"/>
              <a:t>Nome capitolo</a:t>
            </a:r>
          </a:p>
          <a:p>
            <a:pPr lvl="1"/>
            <a:r>
              <a:rPr lang="it-IT"/>
              <a:t>Nome </a:t>
            </a:r>
            <a:r>
              <a:rPr lang="it-IT" err="1"/>
              <a:t>sottocapitolo</a:t>
            </a:r>
            <a:endParaRPr lang="it-IT"/>
          </a:p>
          <a:p>
            <a:pPr lvl="1"/>
            <a:r>
              <a:rPr lang="it-IT"/>
              <a:t>Nome </a:t>
            </a:r>
            <a:r>
              <a:rPr lang="it-IT" err="1"/>
              <a:t>sottocapitolo</a:t>
            </a:r>
            <a:endParaRPr lang="it-IT"/>
          </a:p>
          <a:p>
            <a:r>
              <a:rPr lang="it-IT"/>
              <a:t>Nome capitolo</a:t>
            </a:r>
          </a:p>
          <a:p>
            <a:r>
              <a:rPr lang="it-IT"/>
              <a:t>Nome capitolo</a:t>
            </a:r>
            <a:endParaRPr/>
          </a:p>
        </p:txBody>
      </p:sp>
      <p:sp>
        <p:nvSpPr>
          <p:cNvPr id="118" name="Google Shape;118;p31"/>
          <p:cNvSpPr txBox="1">
            <a:spLocks noGrp="1"/>
          </p:cNvSpPr>
          <p:nvPr>
            <p:ph type="body" idx="2"/>
          </p:nvPr>
        </p:nvSpPr>
        <p:spPr>
          <a:xfrm>
            <a:off x="1351286" y="3573347"/>
            <a:ext cx="7073186" cy="3549650"/>
          </a:xfrm>
          <a:prstGeom prst="rect">
            <a:avLst/>
          </a:prstGeom>
          <a:noFill/>
          <a:ln>
            <a:noFill/>
          </a:ln>
        </p:spPr>
        <p:txBody>
          <a:bodyPr spcFirstLastPara="1" wrap="square" lIns="91425" tIns="45700" rIns="91425" bIns="45700" anchor="t" anchorCtr="0">
            <a:noAutofit/>
          </a:bodyPr>
          <a:lstStyle>
            <a:lvl1pPr marL="0" marR="0" lvl="0" indent="0" algn="l" rtl="0">
              <a:lnSpc>
                <a:spcPts val="3500"/>
              </a:lnSpc>
              <a:spcBef>
                <a:spcPts val="1000"/>
              </a:spcBef>
              <a:spcAft>
                <a:spcPts val="0"/>
              </a:spcAft>
              <a:buClr>
                <a:schemeClr val="lt1"/>
              </a:buClr>
              <a:buSzPts val="2800"/>
              <a:buFont typeface="Arial"/>
              <a:buNone/>
              <a:defRPr sz="2800" b="0" i="0" u="none" strike="noStrike" cap="none">
                <a:solidFill>
                  <a:schemeClr val="lt1"/>
                </a:solidFill>
                <a:latin typeface="Lora Medium" pitchFamily="2" charset="77"/>
                <a:ea typeface="Lora Medium" pitchFamily="2" charset="77"/>
                <a:cs typeface="Lora Medium" pitchFamily="2" charset="77"/>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Lora Medium"/>
                <a:ea typeface="Lora Medium"/>
                <a:cs typeface="Lora Medium"/>
                <a:sym typeface="Lora"/>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Lora Medium"/>
                <a:ea typeface="Lora Medium"/>
                <a:cs typeface="Lora Medium"/>
                <a:sym typeface="Lora"/>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ora Medium"/>
                <a:ea typeface="Lora Medium"/>
                <a:cs typeface="Lora Medium"/>
                <a:sym typeface="Lora"/>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ora Medium"/>
                <a:ea typeface="Lora Medium"/>
                <a:cs typeface="Lora Medium"/>
                <a:sym typeface="Lor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 name="Footer Placeholder 1">
            <a:extLst>
              <a:ext uri="{FF2B5EF4-FFF2-40B4-BE49-F238E27FC236}">
                <a16:creationId xmlns:a16="http://schemas.microsoft.com/office/drawing/2014/main" id="{E01C341D-FCF2-E768-AE28-08A342B613BA}"/>
              </a:ext>
            </a:extLst>
          </p:cNvPr>
          <p:cNvSpPr>
            <a:spLocks noGrp="1"/>
          </p:cNvSpPr>
          <p:nvPr>
            <p:ph type="ftr" sz="quarter" idx="10"/>
          </p:nvPr>
        </p:nvSpPr>
        <p:spPr>
          <a:xfrm>
            <a:off x="933450" y="732641"/>
            <a:ext cx="6172201" cy="547688"/>
          </a:xfrm>
          <a:prstGeom prst="rect">
            <a:avLst/>
          </a:prstGeom>
        </p:spPr>
        <p:txBody>
          <a:bodyPr/>
          <a:lstStyle>
            <a:lvl1pPr>
              <a:defRPr>
                <a:solidFill>
                  <a:schemeClr val="bg1"/>
                </a:solidFill>
              </a:defRPr>
            </a:lvl1pPr>
          </a:lstStyle>
          <a:p>
            <a:endParaRPr lang="en-IT"/>
          </a:p>
        </p:txBody>
      </p:sp>
      <p:sp>
        <p:nvSpPr>
          <p:cNvPr id="3" name="Slide Number Placeholder 2">
            <a:extLst>
              <a:ext uri="{FF2B5EF4-FFF2-40B4-BE49-F238E27FC236}">
                <a16:creationId xmlns:a16="http://schemas.microsoft.com/office/drawing/2014/main" id="{7C925D8F-51FA-C929-2EBE-3F9F98D69610}"/>
              </a:ext>
            </a:extLst>
          </p:cNvPr>
          <p:cNvSpPr>
            <a:spLocks noGrp="1"/>
          </p:cNvSpPr>
          <p:nvPr>
            <p:ph type="sldNum" sz="quarter" idx="11"/>
          </p:nvPr>
        </p:nvSpPr>
        <p:spPr>
          <a:xfrm>
            <a:off x="933450" y="9035267"/>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sp>
        <p:nvSpPr>
          <p:cNvPr id="4" name="Title 3">
            <a:extLst>
              <a:ext uri="{FF2B5EF4-FFF2-40B4-BE49-F238E27FC236}">
                <a16:creationId xmlns:a16="http://schemas.microsoft.com/office/drawing/2014/main" id="{06141C74-B4C8-13F4-6BFE-244DC95FE6EE}"/>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IT"/>
          </a:p>
        </p:txBody>
      </p:sp>
      <p:pic>
        <p:nvPicPr>
          <p:cNvPr id="5" name="Image 1">
            <a:extLst>
              <a:ext uri="{FF2B5EF4-FFF2-40B4-BE49-F238E27FC236}">
                <a16:creationId xmlns:a16="http://schemas.microsoft.com/office/drawing/2014/main" id="{5F700F3D-FE0F-D729-3AD9-B445CDBE59EB}"/>
              </a:ext>
            </a:extLst>
          </p:cNvPr>
          <p:cNvPicPr>
            <a:picLocks noChangeAspect="1"/>
          </p:cNvPicPr>
          <p:nvPr userDrawn="1"/>
        </p:nvPicPr>
        <p:blipFill>
          <a:blip r:embed="rId2"/>
          <a:srcRect/>
          <a:stretch/>
        </p:blipFill>
        <p:spPr>
          <a:xfrm>
            <a:off x="16441279" y="323741"/>
            <a:ext cx="1143323" cy="1271597"/>
          </a:xfrm>
          <a:prstGeom prst="rect">
            <a:avLst/>
          </a:prstGeom>
        </p:spPr>
      </p:pic>
    </p:spTree>
    <p:extLst>
      <p:ext uri="{BB962C8B-B14F-4D97-AF65-F5344CB8AC3E}">
        <p14:creationId xmlns:p14="http://schemas.microsoft.com/office/powerpoint/2010/main" val="409289759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matchingName="Cover capitolo" preserve="1">
  <p:cSld name="Cover capitolo">
    <p:bg>
      <p:bgPr>
        <a:solidFill>
          <a:srgbClr val="002460"/>
        </a:solidFill>
        <a:effectLst/>
      </p:bgPr>
    </p:bg>
    <p:spTree>
      <p:nvGrpSpPr>
        <p:cNvPr id="1" name="Shape 15"/>
        <p:cNvGrpSpPr/>
        <p:nvPr/>
      </p:nvGrpSpPr>
      <p:grpSpPr>
        <a:xfrm>
          <a:off x="0" y="0"/>
          <a:ext cx="0" cy="0"/>
          <a:chOff x="0" y="0"/>
          <a:chExt cx="0" cy="0"/>
        </a:xfrm>
      </p:grpSpPr>
      <p:sp>
        <p:nvSpPr>
          <p:cNvPr id="16" name="Google Shape;16;p32"/>
          <p:cNvSpPr txBox="1">
            <a:spLocks noGrp="1"/>
          </p:cNvSpPr>
          <p:nvPr>
            <p:ph type="title" hasCustomPrompt="1"/>
          </p:nvPr>
        </p:nvSpPr>
        <p:spPr>
          <a:xfrm>
            <a:off x="1377320" y="3274179"/>
            <a:ext cx="9846494" cy="1989137"/>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lt1"/>
              </a:buClr>
              <a:buSzPts val="7200"/>
              <a:buFont typeface="Titillium Web"/>
              <a:buNone/>
              <a:defRPr sz="7200" b="1" i="0">
                <a:solidFill>
                  <a:schemeClr val="bg1"/>
                </a:solidFill>
                <a:latin typeface="Titillium Web"/>
                <a:ea typeface="Titillium Web"/>
                <a:cs typeface="Titillium Web"/>
                <a:sym typeface="Titillium Web"/>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it-IT"/>
              <a:t>Titolo molto lungo</a:t>
            </a:r>
            <a:br>
              <a:rPr lang="it-IT"/>
            </a:br>
            <a:r>
              <a:rPr lang="it-IT"/>
              <a:t>su due righe</a:t>
            </a:r>
            <a:endParaRPr/>
          </a:p>
        </p:txBody>
      </p:sp>
      <p:sp>
        <p:nvSpPr>
          <p:cNvPr id="17" name="Google Shape;17;p32"/>
          <p:cNvSpPr txBox="1">
            <a:spLocks noGrp="1"/>
          </p:cNvSpPr>
          <p:nvPr>
            <p:ph type="body" idx="1"/>
          </p:nvPr>
        </p:nvSpPr>
        <p:spPr>
          <a:xfrm>
            <a:off x="1377577" y="5527676"/>
            <a:ext cx="8072121" cy="1076325"/>
          </a:xfrm>
          <a:prstGeom prst="rect">
            <a:avLst/>
          </a:prstGeom>
          <a:noFill/>
          <a:ln>
            <a:noFill/>
          </a:ln>
        </p:spPr>
        <p:txBody>
          <a:bodyPr spcFirstLastPara="1" wrap="square" lIns="91425" tIns="45700" rIns="91425" bIns="45700" anchor="t" anchorCtr="0">
            <a:noAutofit/>
          </a:bodyPr>
          <a:lstStyle>
            <a:lvl1pPr marL="0" lvl="0" indent="0" algn="l">
              <a:lnSpc>
                <a:spcPts val="3500"/>
              </a:lnSpc>
              <a:spcBef>
                <a:spcPts val="400"/>
              </a:spcBef>
              <a:spcAft>
                <a:spcPts val="0"/>
              </a:spcAft>
              <a:buClr>
                <a:srgbClr val="18CEE7"/>
              </a:buClr>
              <a:buSzPts val="2000"/>
              <a:buNone/>
              <a:defRPr>
                <a:solidFill>
                  <a:srgbClr val="18CEE7"/>
                </a:solidFill>
                <a:latin typeface="Lora Medium"/>
                <a:ea typeface="Lora Medium"/>
                <a:cs typeface="Lora Medium"/>
                <a:sym typeface="Lora Medium"/>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32"/>
          <p:cNvSpPr txBox="1">
            <a:spLocks noGrp="1"/>
          </p:cNvSpPr>
          <p:nvPr>
            <p:ph type="body" idx="2"/>
          </p:nvPr>
        </p:nvSpPr>
        <p:spPr>
          <a:xfrm>
            <a:off x="10850880" y="2489159"/>
            <a:ext cx="8072121" cy="5548312"/>
          </a:xfrm>
          <a:prstGeom prst="rect">
            <a:avLst/>
          </a:prstGeom>
          <a:noFill/>
          <a:ln>
            <a:noFill/>
          </a:ln>
        </p:spPr>
        <p:txBody>
          <a:bodyPr spcFirstLastPara="1" wrap="square" lIns="91425" tIns="45700" rIns="91425" bIns="45700" anchor="t" anchorCtr="0">
            <a:noAutofit/>
          </a:bodyPr>
          <a:lstStyle>
            <a:lvl1pPr marL="457200" lvl="0" indent="-228600" algn="l">
              <a:spcBef>
                <a:spcPts val="10000"/>
              </a:spcBef>
              <a:spcAft>
                <a:spcPts val="0"/>
              </a:spcAft>
              <a:buClr>
                <a:srgbClr val="DBE4F7"/>
              </a:buClr>
              <a:buSzPts val="50000"/>
              <a:buNone/>
              <a:defRPr sz="45000" b="0" i="0">
                <a:solidFill>
                  <a:srgbClr val="DBE4F7"/>
                </a:solidFill>
                <a:latin typeface="Roboto Mono Light"/>
                <a:ea typeface="Roboto Mono Light"/>
                <a:cs typeface="Roboto Mono Light"/>
                <a:sym typeface="Roboto Mono Light"/>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 name="Footer Placeholder 1">
            <a:extLst>
              <a:ext uri="{FF2B5EF4-FFF2-40B4-BE49-F238E27FC236}">
                <a16:creationId xmlns:a16="http://schemas.microsoft.com/office/drawing/2014/main" id="{2CC53C55-3B93-5088-0708-01D9F19D0C43}"/>
              </a:ext>
            </a:extLst>
          </p:cNvPr>
          <p:cNvSpPr>
            <a:spLocks noGrp="1"/>
          </p:cNvSpPr>
          <p:nvPr>
            <p:ph type="ftr" sz="quarter" idx="10"/>
          </p:nvPr>
        </p:nvSpPr>
        <p:spPr>
          <a:xfrm>
            <a:off x="933450" y="732641"/>
            <a:ext cx="6172201" cy="547688"/>
          </a:xfrm>
          <a:prstGeom prst="rect">
            <a:avLst/>
          </a:prstGeom>
        </p:spPr>
        <p:txBody>
          <a:bodyPr/>
          <a:lstStyle>
            <a:lvl1pPr>
              <a:defRPr>
                <a:solidFill>
                  <a:schemeClr val="bg1"/>
                </a:solidFill>
              </a:defRPr>
            </a:lvl1pPr>
          </a:lstStyle>
          <a:p>
            <a:endParaRPr lang="en-IT"/>
          </a:p>
        </p:txBody>
      </p:sp>
      <p:sp>
        <p:nvSpPr>
          <p:cNvPr id="3" name="Slide Number Placeholder 2">
            <a:extLst>
              <a:ext uri="{FF2B5EF4-FFF2-40B4-BE49-F238E27FC236}">
                <a16:creationId xmlns:a16="http://schemas.microsoft.com/office/drawing/2014/main" id="{709139A1-8BC2-CE79-15C3-23C76F0B6B9D}"/>
              </a:ext>
            </a:extLst>
          </p:cNvPr>
          <p:cNvSpPr>
            <a:spLocks noGrp="1"/>
          </p:cNvSpPr>
          <p:nvPr>
            <p:ph type="sldNum" sz="quarter" idx="11"/>
          </p:nvPr>
        </p:nvSpPr>
        <p:spPr>
          <a:xfrm>
            <a:off x="933450" y="9035267"/>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pic>
        <p:nvPicPr>
          <p:cNvPr id="4" name="Image 1">
            <a:extLst>
              <a:ext uri="{FF2B5EF4-FFF2-40B4-BE49-F238E27FC236}">
                <a16:creationId xmlns:a16="http://schemas.microsoft.com/office/drawing/2014/main" id="{F63A81A0-4203-1945-B21F-4A2D57A341C1}"/>
              </a:ext>
            </a:extLst>
          </p:cNvPr>
          <p:cNvPicPr>
            <a:picLocks noChangeAspect="1"/>
          </p:cNvPicPr>
          <p:nvPr userDrawn="1"/>
        </p:nvPicPr>
        <p:blipFill>
          <a:blip r:embed="rId2"/>
          <a:srcRect/>
          <a:stretch/>
        </p:blipFill>
        <p:spPr>
          <a:xfrm>
            <a:off x="17086440" y="8733"/>
            <a:ext cx="1143323" cy="1271597"/>
          </a:xfrm>
          <a:prstGeom prst="rect">
            <a:avLst/>
          </a:prstGeom>
        </p:spPr>
      </p:pic>
    </p:spTree>
    <p:extLst>
      <p:ext uri="{BB962C8B-B14F-4D97-AF65-F5344CB8AC3E}">
        <p14:creationId xmlns:p14="http://schemas.microsoft.com/office/powerpoint/2010/main" val="23690434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F3E23-2C19-868B-4B78-03B33C1FF938}"/>
              </a:ext>
            </a:extLst>
          </p:cNvPr>
          <p:cNvSpPr>
            <a:spLocks noGrp="1"/>
          </p:cNvSpPr>
          <p:nvPr>
            <p:ph type="title"/>
          </p:nvPr>
        </p:nvSpPr>
        <p:spPr/>
        <p:txBody>
          <a:bodyPr/>
          <a:lstStyle/>
          <a:p>
            <a:r>
              <a:rPr lang="en-US"/>
              <a:t>Click to edit Master title style</a:t>
            </a:r>
            <a:endParaRPr lang="it-IT"/>
          </a:p>
        </p:txBody>
      </p:sp>
      <p:sp>
        <p:nvSpPr>
          <p:cNvPr id="3" name="Footer Placeholder 2">
            <a:extLst>
              <a:ext uri="{FF2B5EF4-FFF2-40B4-BE49-F238E27FC236}">
                <a16:creationId xmlns:a16="http://schemas.microsoft.com/office/drawing/2014/main" id="{B780253A-4172-7E4F-DE18-9CBEB19AEE3F}"/>
              </a:ext>
            </a:extLst>
          </p:cNvPr>
          <p:cNvSpPr>
            <a:spLocks noGrp="1"/>
          </p:cNvSpPr>
          <p:nvPr>
            <p:ph type="ftr" sz="quarter" idx="10"/>
          </p:nvPr>
        </p:nvSpPr>
        <p:spPr/>
        <p:txBody>
          <a:bodyPr/>
          <a:lstStyle/>
          <a:p>
            <a:endParaRPr lang="en-IT">
              <a:latin typeface="Titillium Web" pitchFamily="2" charset="77"/>
            </a:endParaRPr>
          </a:p>
        </p:txBody>
      </p:sp>
      <p:sp>
        <p:nvSpPr>
          <p:cNvPr id="4" name="Slide Number Placeholder 3">
            <a:extLst>
              <a:ext uri="{FF2B5EF4-FFF2-40B4-BE49-F238E27FC236}">
                <a16:creationId xmlns:a16="http://schemas.microsoft.com/office/drawing/2014/main" id="{D7AB422F-74F3-EC52-07C8-06B3CA1042D3}"/>
              </a:ext>
            </a:extLst>
          </p:cNvPr>
          <p:cNvSpPr>
            <a:spLocks noGrp="1"/>
          </p:cNvSpPr>
          <p:nvPr>
            <p:ph type="sldNum" sz="quarter" idx="11"/>
          </p:nvPr>
        </p:nvSpPr>
        <p:spPr/>
        <p:txBody>
          <a:bodyPr/>
          <a:lstStyle/>
          <a:p>
            <a:fld id="{ACB2EE18-1D1B-1345-A7B4-5D8969AE6154}" type="slidenum">
              <a:rPr lang="en-IT" smtClean="0"/>
              <a:pPr/>
              <a:t>‹N›</a:t>
            </a:fld>
            <a:endParaRPr lang="en-IT"/>
          </a:p>
        </p:txBody>
      </p:sp>
    </p:spTree>
    <p:extLst>
      <p:ext uri="{BB962C8B-B14F-4D97-AF65-F5344CB8AC3E}">
        <p14:creationId xmlns:p14="http://schemas.microsoft.com/office/powerpoint/2010/main" val="413692862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matchingName="1_Cover capitolo" preserve="1">
  <p:cSld name="1_Cover capitolo">
    <p:bg>
      <p:bgPr>
        <a:solidFill>
          <a:schemeClr val="lt1"/>
        </a:solidFill>
        <a:effectLst/>
      </p:bgPr>
    </p:bg>
    <p:spTree>
      <p:nvGrpSpPr>
        <p:cNvPr id="1" name="Shape 23"/>
        <p:cNvGrpSpPr/>
        <p:nvPr/>
      </p:nvGrpSpPr>
      <p:grpSpPr>
        <a:xfrm>
          <a:off x="0" y="0"/>
          <a:ext cx="0" cy="0"/>
          <a:chOff x="0" y="0"/>
          <a:chExt cx="0" cy="0"/>
        </a:xfrm>
      </p:grpSpPr>
      <p:sp>
        <p:nvSpPr>
          <p:cNvPr id="25" name="Google Shape;25;p38"/>
          <p:cNvSpPr txBox="1">
            <a:spLocks noGrp="1"/>
          </p:cNvSpPr>
          <p:nvPr>
            <p:ph type="title" hasCustomPrompt="1"/>
          </p:nvPr>
        </p:nvSpPr>
        <p:spPr>
          <a:xfrm>
            <a:off x="1377319" y="3274179"/>
            <a:ext cx="11096430" cy="1989137"/>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2F6DD5"/>
              </a:buClr>
              <a:buSzPts val="7200"/>
              <a:buFont typeface="Titillium Web"/>
              <a:buNone/>
              <a:defRPr sz="7200">
                <a:solidFill>
                  <a:srgbClr val="2F6DD5"/>
                </a:solidFill>
                <a:latin typeface="Titillium Web"/>
                <a:ea typeface="Titillium Web"/>
                <a:cs typeface="Titillium Web"/>
                <a:sym typeface="Titillium Web"/>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it-IT"/>
              <a:t>Titolo molto lungo</a:t>
            </a:r>
            <a:br>
              <a:rPr lang="it-IT"/>
            </a:br>
            <a:r>
              <a:rPr lang="it-IT"/>
              <a:t>su due righe</a:t>
            </a:r>
            <a:endParaRPr/>
          </a:p>
        </p:txBody>
      </p:sp>
      <p:sp>
        <p:nvSpPr>
          <p:cNvPr id="26" name="Google Shape;26;p38"/>
          <p:cNvSpPr txBox="1">
            <a:spLocks noGrp="1"/>
          </p:cNvSpPr>
          <p:nvPr>
            <p:ph type="body" idx="1"/>
          </p:nvPr>
        </p:nvSpPr>
        <p:spPr>
          <a:xfrm>
            <a:off x="1377580" y="5527676"/>
            <a:ext cx="6122988" cy="1076325"/>
          </a:xfrm>
          <a:prstGeom prst="rect">
            <a:avLst/>
          </a:prstGeom>
          <a:noFill/>
          <a:ln>
            <a:noFill/>
          </a:ln>
        </p:spPr>
        <p:txBody>
          <a:bodyPr spcFirstLastPara="1" wrap="square" lIns="91425" tIns="45700" rIns="91425" bIns="45700" anchor="t" anchorCtr="0">
            <a:noAutofit/>
          </a:bodyPr>
          <a:lstStyle>
            <a:lvl1pPr marL="0" lvl="0" indent="0" algn="l">
              <a:lnSpc>
                <a:spcPts val="3500"/>
              </a:lnSpc>
              <a:spcBef>
                <a:spcPts val="400"/>
              </a:spcBef>
              <a:spcAft>
                <a:spcPts val="0"/>
              </a:spcAft>
              <a:buClr>
                <a:srgbClr val="18CEE7"/>
              </a:buClr>
              <a:buSzPts val="2000"/>
              <a:buNone/>
              <a:defRPr>
                <a:solidFill>
                  <a:srgbClr val="7BA9EC"/>
                </a:solidFill>
                <a:latin typeface="Lora Medium"/>
                <a:ea typeface="Lora Medium"/>
                <a:cs typeface="Lora Medium"/>
                <a:sym typeface="Lora Medium"/>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7" name="Google Shape;27;p38"/>
          <p:cNvSpPr txBox="1">
            <a:spLocks noGrp="1"/>
          </p:cNvSpPr>
          <p:nvPr>
            <p:ph type="body" idx="2" hasCustomPrompt="1"/>
          </p:nvPr>
        </p:nvSpPr>
        <p:spPr>
          <a:xfrm>
            <a:off x="6221508" y="4034643"/>
            <a:ext cx="11464366" cy="5548312"/>
          </a:xfrm>
          <a:prstGeom prst="rect">
            <a:avLst/>
          </a:prstGeom>
          <a:noFill/>
          <a:ln>
            <a:noFill/>
          </a:ln>
        </p:spPr>
        <p:txBody>
          <a:bodyPr spcFirstLastPara="1" wrap="square" lIns="91425" tIns="45700" rIns="91425" bIns="45700" anchor="t" anchorCtr="0">
            <a:noAutofit/>
          </a:bodyPr>
          <a:lstStyle>
            <a:lvl1pPr marL="457200" lvl="0" indent="-228600" algn="r">
              <a:spcBef>
                <a:spcPts val="10000"/>
              </a:spcBef>
              <a:spcAft>
                <a:spcPts val="0"/>
              </a:spcAft>
              <a:buClr>
                <a:srgbClr val="DBE4F7"/>
              </a:buClr>
              <a:buSzPts val="50000"/>
              <a:buNone/>
              <a:defRPr sz="30000" b="0" i="0">
                <a:solidFill>
                  <a:srgbClr val="DBE4F7"/>
                </a:solidFill>
                <a:latin typeface="Roboto Mono Light"/>
                <a:ea typeface="Roboto Mono Light"/>
                <a:cs typeface="Roboto Mono Light"/>
                <a:sym typeface="Roboto Mono Light"/>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r>
              <a:rPr lang="it-IT"/>
              <a:t>00.0</a:t>
            </a:r>
            <a:endParaRPr/>
          </a:p>
        </p:txBody>
      </p:sp>
      <p:sp>
        <p:nvSpPr>
          <p:cNvPr id="3" name="Slide Number Placeholder 2">
            <a:extLst>
              <a:ext uri="{FF2B5EF4-FFF2-40B4-BE49-F238E27FC236}">
                <a16:creationId xmlns:a16="http://schemas.microsoft.com/office/drawing/2014/main" id="{2AF8B3A5-00A2-6E3B-D6DE-990DE53C5054}"/>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5" name="Footer Placeholder 4">
            <a:extLst>
              <a:ext uri="{FF2B5EF4-FFF2-40B4-BE49-F238E27FC236}">
                <a16:creationId xmlns:a16="http://schemas.microsoft.com/office/drawing/2014/main" id="{BE756B89-29E2-460E-39C9-8B51BF918E87}"/>
              </a:ext>
            </a:extLst>
          </p:cNvPr>
          <p:cNvSpPr>
            <a:spLocks noGrp="1"/>
          </p:cNvSpPr>
          <p:nvPr>
            <p:ph type="ftr" sz="quarter" idx="12"/>
          </p:nvPr>
        </p:nvSpPr>
        <p:spPr/>
        <p:txBody>
          <a:bodyPr/>
          <a:lstStyle/>
          <a:p>
            <a:endParaRPr lang="en-IT"/>
          </a:p>
        </p:txBody>
      </p:sp>
    </p:spTree>
    <p:extLst>
      <p:ext uri="{BB962C8B-B14F-4D97-AF65-F5344CB8AC3E}">
        <p14:creationId xmlns:p14="http://schemas.microsoft.com/office/powerpoint/2010/main" val="3368665549"/>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D2A9A8-7658-15A3-2F2E-FC78B94E011A}"/>
              </a:ext>
            </a:extLst>
          </p:cNvPr>
          <p:cNvSpPr>
            <a:spLocks noGrp="1"/>
          </p:cNvSpPr>
          <p:nvPr>
            <p:ph idx="1"/>
          </p:nvPr>
        </p:nvSpPr>
        <p:spPr/>
        <p:txBody>
          <a:bodyPr/>
          <a:lstStyle>
            <a:lvl1pPr marL="0" indent="0">
              <a:buFontTx/>
              <a:buNone/>
              <a:defRPr sz="2600"/>
            </a:lvl1pPr>
            <a:lvl2pPr marL="685800" indent="-228600">
              <a:buFont typeface="Wingdings" pitchFamily="2" charset="2"/>
              <a:buChar char="§"/>
              <a:defRPr/>
            </a:lvl2pPr>
            <a:lvl3pPr marL="1143000" indent="-228600">
              <a:buFont typeface="Wingdings" pitchFamily="2" charset="2"/>
              <a:buChar char="§"/>
              <a:defRPr/>
            </a:lvl3pPr>
            <a:lvl4pPr marL="1600200" indent="-228600">
              <a:buFont typeface="Wingdings" pitchFamily="2" charset="2"/>
              <a:buChar char="§"/>
              <a:defRPr/>
            </a:lvl4pPr>
            <a:lvl5pPr marL="2057400" indent="-228600">
              <a:buFont typeface="Wingdings" pitchFamily="2" charset="2"/>
              <a:buChar cha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T"/>
          </a:p>
        </p:txBody>
      </p:sp>
      <p:sp>
        <p:nvSpPr>
          <p:cNvPr id="8" name="Slide Number Placeholder 7">
            <a:extLst>
              <a:ext uri="{FF2B5EF4-FFF2-40B4-BE49-F238E27FC236}">
                <a16:creationId xmlns:a16="http://schemas.microsoft.com/office/drawing/2014/main" id="{99D8E67D-B433-FC54-964F-89397AA8AC24}"/>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FCA95C54-0235-5F8C-3600-CD353B35EA3A}"/>
              </a:ext>
            </a:extLst>
          </p:cNvPr>
          <p:cNvSpPr>
            <a:spLocks noGrp="1"/>
          </p:cNvSpPr>
          <p:nvPr>
            <p:ph type="title"/>
          </p:nvPr>
        </p:nvSpPr>
        <p:spPr/>
        <p:txBody>
          <a:bodyPr/>
          <a:lstStyle/>
          <a:p>
            <a:r>
              <a:rPr lang="en-GB"/>
              <a:t>Click to edit Master title style</a:t>
            </a:r>
            <a:endParaRPr lang="en-IT"/>
          </a:p>
        </p:txBody>
      </p:sp>
      <p:sp>
        <p:nvSpPr>
          <p:cNvPr id="10" name="Footer Placeholder 9">
            <a:extLst>
              <a:ext uri="{FF2B5EF4-FFF2-40B4-BE49-F238E27FC236}">
                <a16:creationId xmlns:a16="http://schemas.microsoft.com/office/drawing/2014/main" id="{05A30521-19C8-BFBB-DE42-4071EFABBFE4}"/>
              </a:ext>
            </a:extLst>
          </p:cNvPr>
          <p:cNvSpPr>
            <a:spLocks noGrp="1"/>
          </p:cNvSpPr>
          <p:nvPr>
            <p:ph type="ftr" sz="quarter" idx="12"/>
          </p:nvPr>
        </p:nvSpPr>
        <p:spPr/>
        <p:txBody>
          <a:bodyPr/>
          <a:lstStyle/>
          <a:p>
            <a:endParaRPr lang="en-IT">
              <a:latin typeface="Titillium Web" pitchFamily="2" charset="77"/>
            </a:endParaRPr>
          </a:p>
        </p:txBody>
      </p:sp>
    </p:spTree>
    <p:extLst>
      <p:ext uri="{BB962C8B-B14F-4D97-AF65-F5344CB8AC3E}">
        <p14:creationId xmlns:p14="http://schemas.microsoft.com/office/powerpoint/2010/main" val="1198246506"/>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Testo con immagine blu">
    <p:spTree>
      <p:nvGrpSpPr>
        <p:cNvPr id="1" name=""/>
        <p:cNvGrpSpPr/>
        <p:nvPr/>
      </p:nvGrpSpPr>
      <p:grpSpPr>
        <a:xfrm>
          <a:off x="0" y="0"/>
          <a:ext cx="0" cy="0"/>
          <a:chOff x="0" y="0"/>
          <a:chExt cx="0" cy="0"/>
        </a:xfrm>
      </p:grpSpPr>
      <p:pic>
        <p:nvPicPr>
          <p:cNvPr id="2" name="Image 1" descr="preencoded.png">
            <a:extLst>
              <a:ext uri="{FF2B5EF4-FFF2-40B4-BE49-F238E27FC236}">
                <a16:creationId xmlns:a16="http://schemas.microsoft.com/office/drawing/2014/main" id="{B2942EF7-C923-543C-F7A2-C02223546CE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 y="-19050"/>
            <a:ext cx="18304933" cy="10306049"/>
          </a:xfrm>
          <a:prstGeom prst="rect">
            <a:avLst/>
          </a:prstGeom>
        </p:spPr>
      </p:pic>
      <p:sp>
        <p:nvSpPr>
          <p:cNvPr id="37" name="Segnaposto immagine 36">
            <a:extLst>
              <a:ext uri="{FF2B5EF4-FFF2-40B4-BE49-F238E27FC236}">
                <a16:creationId xmlns:a16="http://schemas.microsoft.com/office/drawing/2014/main" id="{C1C37003-0232-4D5D-C9FD-EF864D913673}"/>
              </a:ext>
            </a:extLst>
          </p:cNvPr>
          <p:cNvSpPr>
            <a:spLocks noGrp="1"/>
          </p:cNvSpPr>
          <p:nvPr>
            <p:ph type="pic" sz="quarter" idx="22"/>
          </p:nvPr>
        </p:nvSpPr>
        <p:spPr>
          <a:xfrm>
            <a:off x="8787161" y="0"/>
            <a:ext cx="9500839" cy="10287000"/>
          </a:xfrm>
          <a:prstGeom prst="rect">
            <a:avLst/>
          </a:prstGeom>
        </p:spPr>
        <p:txBody>
          <a:bodyPr/>
          <a:lstStyle/>
          <a:p>
            <a:endParaRPr lang="it-IT"/>
          </a:p>
        </p:txBody>
      </p:sp>
      <p:sp>
        <p:nvSpPr>
          <p:cNvPr id="17" name="Segnaposto testo 16">
            <a:extLst>
              <a:ext uri="{FF2B5EF4-FFF2-40B4-BE49-F238E27FC236}">
                <a16:creationId xmlns:a16="http://schemas.microsoft.com/office/drawing/2014/main" id="{C9F7A2F9-B299-05B8-3C8F-17E04C4F1171}"/>
              </a:ext>
            </a:extLst>
          </p:cNvPr>
          <p:cNvSpPr>
            <a:spLocks noGrp="1"/>
          </p:cNvSpPr>
          <p:nvPr>
            <p:ph type="body" sz="quarter" idx="21" hasCustomPrompt="1"/>
          </p:nvPr>
        </p:nvSpPr>
        <p:spPr>
          <a:xfrm>
            <a:off x="1407241" y="2632249"/>
            <a:ext cx="2557461" cy="414337"/>
          </a:xfrm>
          <a:prstGeom prst="rect">
            <a:avLst/>
          </a:prstGeom>
        </p:spPr>
        <p:txBody>
          <a:bodyPr/>
          <a:lstStyle>
            <a:lvl1pPr marL="0" indent="0">
              <a:buFontTx/>
              <a:buNone/>
              <a:defRPr>
                <a:solidFill>
                  <a:srgbClr val="18CEE7"/>
                </a:solidFill>
              </a:defRPr>
            </a:lvl1pPr>
          </a:lstStyle>
          <a:p>
            <a:pPr lvl="0"/>
            <a:r>
              <a:rPr lang="it-IT"/>
              <a:t>Label</a:t>
            </a:r>
          </a:p>
        </p:txBody>
      </p:sp>
      <p:sp>
        <p:nvSpPr>
          <p:cNvPr id="33" name="CasellaDiTesto 32">
            <a:extLst>
              <a:ext uri="{FF2B5EF4-FFF2-40B4-BE49-F238E27FC236}">
                <a16:creationId xmlns:a16="http://schemas.microsoft.com/office/drawing/2014/main" id="{D6313F96-22B5-2D2C-0949-C5DBCB756B7E}"/>
              </a:ext>
            </a:extLst>
          </p:cNvPr>
          <p:cNvSpPr txBox="1"/>
          <p:nvPr userDrawn="1"/>
        </p:nvSpPr>
        <p:spPr>
          <a:xfrm>
            <a:off x="10058401" y="-780585"/>
            <a:ext cx="184731" cy="369332"/>
          </a:xfrm>
          <a:prstGeom prst="rect">
            <a:avLst/>
          </a:prstGeom>
          <a:noFill/>
        </p:spPr>
        <p:txBody>
          <a:bodyPr wrap="none" rtlCol="0">
            <a:spAutoFit/>
          </a:bodyPr>
          <a:lstStyle/>
          <a:p>
            <a:endParaRPr lang="it-IT" sz="1800"/>
          </a:p>
        </p:txBody>
      </p:sp>
      <p:sp>
        <p:nvSpPr>
          <p:cNvPr id="34" name="CasellaDiTesto 33">
            <a:extLst>
              <a:ext uri="{FF2B5EF4-FFF2-40B4-BE49-F238E27FC236}">
                <a16:creationId xmlns:a16="http://schemas.microsoft.com/office/drawing/2014/main" id="{6578A7C7-833A-9CA3-21BE-80F799D92126}"/>
              </a:ext>
            </a:extLst>
          </p:cNvPr>
          <p:cNvSpPr txBox="1"/>
          <p:nvPr userDrawn="1"/>
        </p:nvSpPr>
        <p:spPr>
          <a:xfrm>
            <a:off x="19470031" y="-22302"/>
            <a:ext cx="184731" cy="369332"/>
          </a:xfrm>
          <a:prstGeom prst="rect">
            <a:avLst/>
          </a:prstGeom>
          <a:noFill/>
        </p:spPr>
        <p:txBody>
          <a:bodyPr wrap="none" rtlCol="0">
            <a:spAutoFit/>
          </a:bodyPr>
          <a:lstStyle/>
          <a:p>
            <a:endParaRPr lang="it-IT" sz="1800"/>
          </a:p>
        </p:txBody>
      </p:sp>
      <p:sp>
        <p:nvSpPr>
          <p:cNvPr id="35" name="CasellaDiTesto 34">
            <a:extLst>
              <a:ext uri="{FF2B5EF4-FFF2-40B4-BE49-F238E27FC236}">
                <a16:creationId xmlns:a16="http://schemas.microsoft.com/office/drawing/2014/main" id="{F84A4EA4-0249-A35E-C4F5-A60EBF57265F}"/>
              </a:ext>
            </a:extLst>
          </p:cNvPr>
          <p:cNvSpPr txBox="1"/>
          <p:nvPr userDrawn="1"/>
        </p:nvSpPr>
        <p:spPr>
          <a:xfrm>
            <a:off x="10749777" y="-1471961"/>
            <a:ext cx="184731" cy="369332"/>
          </a:xfrm>
          <a:prstGeom prst="rect">
            <a:avLst/>
          </a:prstGeom>
          <a:noFill/>
        </p:spPr>
        <p:txBody>
          <a:bodyPr wrap="none" rtlCol="0">
            <a:spAutoFit/>
          </a:bodyPr>
          <a:lstStyle/>
          <a:p>
            <a:endParaRPr lang="it-IT" sz="1800"/>
          </a:p>
        </p:txBody>
      </p:sp>
      <p:sp>
        <p:nvSpPr>
          <p:cNvPr id="4" name="Footer Placeholder 3">
            <a:extLst>
              <a:ext uri="{FF2B5EF4-FFF2-40B4-BE49-F238E27FC236}">
                <a16:creationId xmlns:a16="http://schemas.microsoft.com/office/drawing/2014/main" id="{04F2D898-2C60-8EDB-95F0-1D5FEB797920}"/>
              </a:ext>
            </a:extLst>
          </p:cNvPr>
          <p:cNvSpPr>
            <a:spLocks noGrp="1"/>
          </p:cNvSpPr>
          <p:nvPr>
            <p:ph type="ftr" sz="quarter" idx="23"/>
          </p:nvPr>
        </p:nvSpPr>
        <p:spPr>
          <a:xfrm>
            <a:off x="933450" y="732641"/>
            <a:ext cx="6172201" cy="547688"/>
          </a:xfrm>
          <a:prstGeom prst="rect">
            <a:avLst/>
          </a:prstGeom>
        </p:spPr>
        <p:txBody>
          <a:bodyPr/>
          <a:lstStyle>
            <a:lvl1pPr>
              <a:defRPr>
                <a:solidFill>
                  <a:schemeClr val="bg1"/>
                </a:solidFill>
              </a:defRPr>
            </a:lvl1pPr>
          </a:lstStyle>
          <a:p>
            <a:endParaRPr lang="en-IT"/>
          </a:p>
        </p:txBody>
      </p:sp>
      <p:sp>
        <p:nvSpPr>
          <p:cNvPr id="8" name="Slide Number Placeholder 7">
            <a:extLst>
              <a:ext uri="{FF2B5EF4-FFF2-40B4-BE49-F238E27FC236}">
                <a16:creationId xmlns:a16="http://schemas.microsoft.com/office/drawing/2014/main" id="{B00EFBC0-D186-FFF7-D15E-19C10D91FA20}"/>
              </a:ext>
            </a:extLst>
          </p:cNvPr>
          <p:cNvSpPr>
            <a:spLocks noGrp="1"/>
          </p:cNvSpPr>
          <p:nvPr>
            <p:ph type="sldNum" sz="quarter" idx="24"/>
          </p:nvPr>
        </p:nvSpPr>
        <p:spPr>
          <a:xfrm>
            <a:off x="933450" y="9035267"/>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sp>
        <p:nvSpPr>
          <p:cNvPr id="15" name="Segnaposto testo 14">
            <a:extLst>
              <a:ext uri="{FF2B5EF4-FFF2-40B4-BE49-F238E27FC236}">
                <a16:creationId xmlns:a16="http://schemas.microsoft.com/office/drawing/2014/main" id="{E74BD021-8A4B-C0DD-E48C-E900A03063E5}"/>
              </a:ext>
            </a:extLst>
          </p:cNvPr>
          <p:cNvSpPr>
            <a:spLocks noGrp="1"/>
          </p:cNvSpPr>
          <p:nvPr>
            <p:ph type="body" sz="quarter" idx="20" hasCustomPrompt="1"/>
          </p:nvPr>
        </p:nvSpPr>
        <p:spPr>
          <a:xfrm>
            <a:off x="1407242" y="3262325"/>
            <a:ext cx="10216268" cy="4546600"/>
          </a:xfrm>
          <a:prstGeom prst="rect">
            <a:avLst/>
          </a:prstGeom>
        </p:spPr>
        <p:txBody>
          <a:bodyPr/>
          <a:lstStyle>
            <a:lvl1pPr marL="0" indent="0">
              <a:buFontTx/>
              <a:buNone/>
              <a:defRPr sz="5400" b="1" i="0">
                <a:solidFill>
                  <a:schemeClr val="bg1"/>
                </a:solidFill>
                <a:latin typeface="Lora SemiBold" pitchFamily="2" charset="77"/>
              </a:defRPr>
            </a:lvl1pPr>
          </a:lstStyle>
          <a:p>
            <a:pPr lvl="0"/>
            <a:r>
              <a:rPr lang="it-IT"/>
              <a:t>Sed ut </a:t>
            </a:r>
            <a:r>
              <a:rPr lang="it-IT" err="1"/>
              <a:t>perspiciat</a:t>
            </a:r>
            <a:r>
              <a:rPr lang="it-IT"/>
              <a:t> </a:t>
            </a:r>
            <a:r>
              <a:rPr lang="it-IT" err="1"/>
              <a:t>unde</a:t>
            </a:r>
            <a:r>
              <a:rPr lang="it-IT"/>
              <a:t> omnis </a:t>
            </a:r>
            <a:r>
              <a:rPr lang="it-IT" err="1"/>
              <a:t>iste</a:t>
            </a:r>
            <a:r>
              <a:rPr lang="it-IT"/>
              <a:t> </a:t>
            </a:r>
            <a:r>
              <a:rPr lang="it-IT" err="1"/>
              <a:t>natus</a:t>
            </a:r>
            <a:r>
              <a:rPr lang="it-IT"/>
              <a:t> </a:t>
            </a:r>
            <a:r>
              <a:rPr lang="it-IT" err="1"/>
              <a:t>error</a:t>
            </a:r>
            <a:r>
              <a:rPr lang="it-IT"/>
              <a:t> </a:t>
            </a:r>
            <a:r>
              <a:rPr lang="it-IT" err="1"/>
              <a:t>sit</a:t>
            </a:r>
            <a:r>
              <a:rPr lang="it-IT"/>
              <a:t> </a:t>
            </a:r>
            <a:r>
              <a:rPr lang="it-IT" err="1"/>
              <a:t>voluptatem</a:t>
            </a:r>
            <a:r>
              <a:rPr lang="it-IT"/>
              <a:t> </a:t>
            </a:r>
            <a:r>
              <a:rPr lang="it-IT" err="1"/>
              <a:t>accusantium</a:t>
            </a:r>
            <a:r>
              <a:rPr lang="it-IT"/>
              <a:t>. Orci </a:t>
            </a:r>
            <a:r>
              <a:rPr lang="it-IT" err="1"/>
              <a:t>varius</a:t>
            </a:r>
            <a:r>
              <a:rPr lang="it-IT"/>
              <a:t> </a:t>
            </a:r>
            <a:r>
              <a:rPr lang="it-IT" err="1"/>
              <a:t>natoque</a:t>
            </a:r>
            <a:r>
              <a:rPr lang="it-IT"/>
              <a:t> </a:t>
            </a:r>
            <a:r>
              <a:rPr lang="it-IT" err="1"/>
              <a:t>penatibus</a:t>
            </a:r>
            <a:r>
              <a:rPr lang="it-IT"/>
              <a:t> et </a:t>
            </a:r>
            <a:r>
              <a:rPr lang="it-IT" err="1"/>
              <a:t>magnis</a:t>
            </a:r>
            <a:br>
              <a:rPr lang="it-IT"/>
            </a:br>
            <a:r>
              <a:rPr lang="it-IT" err="1"/>
              <a:t>dis</a:t>
            </a:r>
            <a:r>
              <a:rPr lang="it-IT"/>
              <a:t> </a:t>
            </a:r>
            <a:r>
              <a:rPr lang="it-IT" err="1"/>
              <a:t>parturient</a:t>
            </a:r>
            <a:r>
              <a:rPr lang="it-IT"/>
              <a:t> </a:t>
            </a:r>
            <a:r>
              <a:rPr lang="it-IT" err="1"/>
              <a:t>montes</a:t>
            </a:r>
            <a:r>
              <a:rPr lang="it-IT"/>
              <a:t>, </a:t>
            </a:r>
            <a:r>
              <a:rPr lang="it-IT" err="1"/>
              <a:t>nascetur</a:t>
            </a:r>
            <a:r>
              <a:rPr lang="it-IT"/>
              <a:t>.</a:t>
            </a:r>
          </a:p>
        </p:txBody>
      </p:sp>
    </p:spTree>
    <p:extLst>
      <p:ext uri="{BB962C8B-B14F-4D97-AF65-F5344CB8AC3E}">
        <p14:creationId xmlns:p14="http://schemas.microsoft.com/office/powerpoint/2010/main" val="63794200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esto con immagine bianca">
    <p:spTree>
      <p:nvGrpSpPr>
        <p:cNvPr id="1" name=""/>
        <p:cNvGrpSpPr/>
        <p:nvPr/>
      </p:nvGrpSpPr>
      <p:grpSpPr>
        <a:xfrm>
          <a:off x="0" y="0"/>
          <a:ext cx="0" cy="0"/>
          <a:chOff x="0" y="0"/>
          <a:chExt cx="0" cy="0"/>
        </a:xfrm>
      </p:grpSpPr>
      <p:pic>
        <p:nvPicPr>
          <p:cNvPr id="2" name="Image 1" descr="preencoded.png">
            <a:extLst>
              <a:ext uri="{FF2B5EF4-FFF2-40B4-BE49-F238E27FC236}">
                <a16:creationId xmlns:a16="http://schemas.microsoft.com/office/drawing/2014/main" id="{B2942EF7-C923-543C-F7A2-C02223546CE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 y="-19050"/>
            <a:ext cx="18304933" cy="10306049"/>
          </a:xfrm>
          <a:prstGeom prst="rect">
            <a:avLst/>
          </a:prstGeom>
        </p:spPr>
      </p:pic>
      <p:sp>
        <p:nvSpPr>
          <p:cNvPr id="37" name="Segnaposto immagine 36">
            <a:extLst>
              <a:ext uri="{FF2B5EF4-FFF2-40B4-BE49-F238E27FC236}">
                <a16:creationId xmlns:a16="http://schemas.microsoft.com/office/drawing/2014/main" id="{C1C37003-0232-4D5D-C9FD-EF864D913673}"/>
              </a:ext>
            </a:extLst>
          </p:cNvPr>
          <p:cNvSpPr>
            <a:spLocks noGrp="1"/>
          </p:cNvSpPr>
          <p:nvPr>
            <p:ph type="pic" sz="quarter" idx="22"/>
          </p:nvPr>
        </p:nvSpPr>
        <p:spPr>
          <a:xfrm>
            <a:off x="8787161" y="0"/>
            <a:ext cx="9500839" cy="10287000"/>
          </a:xfrm>
          <a:prstGeom prst="rect">
            <a:avLst/>
          </a:prstGeom>
        </p:spPr>
        <p:txBody>
          <a:bodyPr/>
          <a:lstStyle/>
          <a:p>
            <a:endParaRPr lang="it-IT"/>
          </a:p>
        </p:txBody>
      </p:sp>
      <p:sp>
        <p:nvSpPr>
          <p:cNvPr id="17" name="Segnaposto testo 16">
            <a:extLst>
              <a:ext uri="{FF2B5EF4-FFF2-40B4-BE49-F238E27FC236}">
                <a16:creationId xmlns:a16="http://schemas.microsoft.com/office/drawing/2014/main" id="{C9F7A2F9-B299-05B8-3C8F-17E04C4F1171}"/>
              </a:ext>
            </a:extLst>
          </p:cNvPr>
          <p:cNvSpPr>
            <a:spLocks noGrp="1"/>
          </p:cNvSpPr>
          <p:nvPr>
            <p:ph type="body" sz="quarter" idx="21" hasCustomPrompt="1"/>
          </p:nvPr>
        </p:nvSpPr>
        <p:spPr>
          <a:xfrm>
            <a:off x="1389312" y="2632249"/>
            <a:ext cx="2557461" cy="414337"/>
          </a:xfrm>
          <a:prstGeom prst="rect">
            <a:avLst/>
          </a:prstGeom>
        </p:spPr>
        <p:txBody>
          <a:bodyPr/>
          <a:lstStyle>
            <a:lvl1pPr marL="0" indent="0">
              <a:buFontTx/>
              <a:buNone/>
              <a:defRPr>
                <a:solidFill>
                  <a:srgbClr val="7BA9EC"/>
                </a:solidFill>
              </a:defRPr>
            </a:lvl1pPr>
          </a:lstStyle>
          <a:p>
            <a:pPr lvl="0"/>
            <a:r>
              <a:rPr lang="it-IT"/>
              <a:t>Label</a:t>
            </a:r>
          </a:p>
        </p:txBody>
      </p:sp>
      <p:sp>
        <p:nvSpPr>
          <p:cNvPr id="33" name="CasellaDiTesto 32">
            <a:extLst>
              <a:ext uri="{FF2B5EF4-FFF2-40B4-BE49-F238E27FC236}">
                <a16:creationId xmlns:a16="http://schemas.microsoft.com/office/drawing/2014/main" id="{D6313F96-22B5-2D2C-0949-C5DBCB756B7E}"/>
              </a:ext>
            </a:extLst>
          </p:cNvPr>
          <p:cNvSpPr txBox="1"/>
          <p:nvPr userDrawn="1"/>
        </p:nvSpPr>
        <p:spPr>
          <a:xfrm>
            <a:off x="10058401" y="-780585"/>
            <a:ext cx="184731" cy="369332"/>
          </a:xfrm>
          <a:prstGeom prst="rect">
            <a:avLst/>
          </a:prstGeom>
          <a:noFill/>
        </p:spPr>
        <p:txBody>
          <a:bodyPr wrap="none" rtlCol="0">
            <a:spAutoFit/>
          </a:bodyPr>
          <a:lstStyle/>
          <a:p>
            <a:endParaRPr lang="it-IT" sz="1800"/>
          </a:p>
        </p:txBody>
      </p:sp>
      <p:sp>
        <p:nvSpPr>
          <p:cNvPr id="35" name="CasellaDiTesto 34">
            <a:extLst>
              <a:ext uri="{FF2B5EF4-FFF2-40B4-BE49-F238E27FC236}">
                <a16:creationId xmlns:a16="http://schemas.microsoft.com/office/drawing/2014/main" id="{F84A4EA4-0249-A35E-C4F5-A60EBF57265F}"/>
              </a:ext>
            </a:extLst>
          </p:cNvPr>
          <p:cNvSpPr txBox="1"/>
          <p:nvPr userDrawn="1"/>
        </p:nvSpPr>
        <p:spPr>
          <a:xfrm>
            <a:off x="10749777" y="-1471961"/>
            <a:ext cx="184731" cy="369332"/>
          </a:xfrm>
          <a:prstGeom prst="rect">
            <a:avLst/>
          </a:prstGeom>
          <a:noFill/>
        </p:spPr>
        <p:txBody>
          <a:bodyPr wrap="none" rtlCol="0">
            <a:spAutoFit/>
          </a:bodyPr>
          <a:lstStyle/>
          <a:p>
            <a:endParaRPr lang="it-IT" sz="1800"/>
          </a:p>
        </p:txBody>
      </p:sp>
      <p:sp>
        <p:nvSpPr>
          <p:cNvPr id="4" name="Footer Placeholder 3">
            <a:extLst>
              <a:ext uri="{FF2B5EF4-FFF2-40B4-BE49-F238E27FC236}">
                <a16:creationId xmlns:a16="http://schemas.microsoft.com/office/drawing/2014/main" id="{5ABF80C5-B892-5737-B031-5E615AD3FE0E}"/>
              </a:ext>
            </a:extLst>
          </p:cNvPr>
          <p:cNvSpPr>
            <a:spLocks noGrp="1"/>
          </p:cNvSpPr>
          <p:nvPr>
            <p:ph type="ftr" sz="quarter" idx="23"/>
          </p:nvPr>
        </p:nvSpPr>
        <p:spPr>
          <a:xfrm>
            <a:off x="933450" y="732641"/>
            <a:ext cx="6172201" cy="547688"/>
          </a:xfrm>
          <a:prstGeom prst="rect">
            <a:avLst/>
          </a:prstGeom>
        </p:spPr>
        <p:txBody>
          <a:bodyPr/>
          <a:lstStyle/>
          <a:p>
            <a:endParaRPr lang="en-IT"/>
          </a:p>
        </p:txBody>
      </p:sp>
      <p:sp>
        <p:nvSpPr>
          <p:cNvPr id="8" name="Slide Number Placeholder 7">
            <a:extLst>
              <a:ext uri="{FF2B5EF4-FFF2-40B4-BE49-F238E27FC236}">
                <a16:creationId xmlns:a16="http://schemas.microsoft.com/office/drawing/2014/main" id="{AE89E745-A798-EF2C-DBA9-CDB3F56F9F48}"/>
              </a:ext>
            </a:extLst>
          </p:cNvPr>
          <p:cNvSpPr>
            <a:spLocks noGrp="1"/>
          </p:cNvSpPr>
          <p:nvPr>
            <p:ph type="sldNum" sz="quarter" idx="24"/>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15" name="Segnaposto testo 14">
            <a:extLst>
              <a:ext uri="{FF2B5EF4-FFF2-40B4-BE49-F238E27FC236}">
                <a16:creationId xmlns:a16="http://schemas.microsoft.com/office/drawing/2014/main" id="{E74BD021-8A4B-C0DD-E48C-E900A03063E5}"/>
              </a:ext>
            </a:extLst>
          </p:cNvPr>
          <p:cNvSpPr>
            <a:spLocks noGrp="1"/>
          </p:cNvSpPr>
          <p:nvPr>
            <p:ph type="body" sz="quarter" idx="20" hasCustomPrompt="1"/>
          </p:nvPr>
        </p:nvSpPr>
        <p:spPr>
          <a:xfrm>
            <a:off x="1389311" y="3262325"/>
            <a:ext cx="10216268" cy="4546600"/>
          </a:xfrm>
          <a:prstGeom prst="rect">
            <a:avLst/>
          </a:prstGeom>
        </p:spPr>
        <p:txBody>
          <a:bodyPr/>
          <a:lstStyle>
            <a:lvl1pPr marL="0" indent="0">
              <a:buFontTx/>
              <a:buNone/>
              <a:defRPr sz="5400" b="1" i="0">
                <a:solidFill>
                  <a:srgbClr val="2F6DD5"/>
                </a:solidFill>
                <a:latin typeface="Lora SemiBold" pitchFamily="2" charset="77"/>
              </a:defRPr>
            </a:lvl1pPr>
          </a:lstStyle>
          <a:p>
            <a:pPr lvl="0"/>
            <a:r>
              <a:rPr lang="it-IT"/>
              <a:t>Sed ut </a:t>
            </a:r>
            <a:r>
              <a:rPr lang="it-IT" err="1"/>
              <a:t>perspiciat</a:t>
            </a:r>
            <a:r>
              <a:rPr lang="it-IT"/>
              <a:t> </a:t>
            </a:r>
            <a:r>
              <a:rPr lang="it-IT" err="1"/>
              <a:t>unde</a:t>
            </a:r>
            <a:r>
              <a:rPr lang="it-IT"/>
              <a:t> omnis </a:t>
            </a:r>
            <a:r>
              <a:rPr lang="it-IT" err="1"/>
              <a:t>iste</a:t>
            </a:r>
            <a:r>
              <a:rPr lang="it-IT"/>
              <a:t> </a:t>
            </a:r>
            <a:r>
              <a:rPr lang="it-IT" err="1"/>
              <a:t>natus</a:t>
            </a:r>
            <a:r>
              <a:rPr lang="it-IT"/>
              <a:t> </a:t>
            </a:r>
            <a:r>
              <a:rPr lang="it-IT" err="1"/>
              <a:t>error</a:t>
            </a:r>
            <a:r>
              <a:rPr lang="it-IT"/>
              <a:t> </a:t>
            </a:r>
            <a:r>
              <a:rPr lang="it-IT" err="1"/>
              <a:t>sit</a:t>
            </a:r>
            <a:r>
              <a:rPr lang="it-IT"/>
              <a:t> </a:t>
            </a:r>
            <a:r>
              <a:rPr lang="it-IT" err="1"/>
              <a:t>voluptatem</a:t>
            </a:r>
            <a:r>
              <a:rPr lang="it-IT"/>
              <a:t> </a:t>
            </a:r>
            <a:r>
              <a:rPr lang="it-IT" err="1"/>
              <a:t>accusantium</a:t>
            </a:r>
            <a:r>
              <a:rPr lang="it-IT"/>
              <a:t>. Orci </a:t>
            </a:r>
            <a:r>
              <a:rPr lang="it-IT" err="1"/>
              <a:t>varius</a:t>
            </a:r>
            <a:r>
              <a:rPr lang="it-IT"/>
              <a:t> </a:t>
            </a:r>
            <a:r>
              <a:rPr lang="it-IT" err="1"/>
              <a:t>natoque</a:t>
            </a:r>
            <a:r>
              <a:rPr lang="it-IT"/>
              <a:t> </a:t>
            </a:r>
            <a:r>
              <a:rPr lang="it-IT" err="1"/>
              <a:t>penatibus</a:t>
            </a:r>
            <a:r>
              <a:rPr lang="it-IT"/>
              <a:t> et </a:t>
            </a:r>
            <a:r>
              <a:rPr lang="it-IT" err="1"/>
              <a:t>magnis</a:t>
            </a:r>
            <a:br>
              <a:rPr lang="it-IT"/>
            </a:br>
            <a:r>
              <a:rPr lang="it-IT" err="1"/>
              <a:t>dis</a:t>
            </a:r>
            <a:r>
              <a:rPr lang="it-IT"/>
              <a:t> </a:t>
            </a:r>
            <a:r>
              <a:rPr lang="it-IT" err="1"/>
              <a:t>parturient</a:t>
            </a:r>
            <a:r>
              <a:rPr lang="it-IT"/>
              <a:t> </a:t>
            </a:r>
            <a:r>
              <a:rPr lang="it-IT" err="1"/>
              <a:t>montes</a:t>
            </a:r>
            <a:r>
              <a:rPr lang="it-IT"/>
              <a:t>, </a:t>
            </a:r>
            <a:r>
              <a:rPr lang="it-IT" err="1"/>
              <a:t>nascetur</a:t>
            </a:r>
            <a:r>
              <a:rPr lang="it-IT"/>
              <a:t>.</a:t>
            </a:r>
          </a:p>
        </p:txBody>
      </p:sp>
    </p:spTree>
    <p:extLst>
      <p:ext uri="{BB962C8B-B14F-4D97-AF65-F5344CB8AC3E}">
        <p14:creationId xmlns:p14="http://schemas.microsoft.com/office/powerpoint/2010/main" val="2787434366"/>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itazione">
    <p:spTree>
      <p:nvGrpSpPr>
        <p:cNvPr id="1" name=""/>
        <p:cNvGrpSpPr/>
        <p:nvPr/>
      </p:nvGrpSpPr>
      <p:grpSpPr>
        <a:xfrm>
          <a:off x="0" y="0"/>
          <a:ext cx="0" cy="0"/>
          <a:chOff x="0" y="0"/>
          <a:chExt cx="0" cy="0"/>
        </a:xfrm>
      </p:grpSpPr>
      <p:pic>
        <p:nvPicPr>
          <p:cNvPr id="2" name="Image 1" descr="preencoded.png">
            <a:extLst>
              <a:ext uri="{FF2B5EF4-FFF2-40B4-BE49-F238E27FC236}">
                <a16:creationId xmlns:a16="http://schemas.microsoft.com/office/drawing/2014/main" id="{B2942EF7-C923-543C-F7A2-C02223546CE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1361" y="-19050"/>
            <a:ext cx="18304933" cy="10306049"/>
          </a:xfrm>
          <a:prstGeom prst="rect">
            <a:avLst/>
          </a:prstGeom>
        </p:spPr>
      </p:pic>
      <p:sp>
        <p:nvSpPr>
          <p:cNvPr id="13" name="Text 4">
            <a:extLst>
              <a:ext uri="{FF2B5EF4-FFF2-40B4-BE49-F238E27FC236}">
                <a16:creationId xmlns:a16="http://schemas.microsoft.com/office/drawing/2014/main" id="{565E014B-C0F0-77B1-6180-68F98F2FE032}"/>
              </a:ext>
            </a:extLst>
          </p:cNvPr>
          <p:cNvSpPr/>
          <p:nvPr userDrawn="1"/>
        </p:nvSpPr>
        <p:spPr>
          <a:xfrm>
            <a:off x="1297518" y="2709284"/>
            <a:ext cx="1693333" cy="1217182"/>
          </a:xfrm>
          <a:prstGeom prst="rect">
            <a:avLst/>
          </a:prstGeom>
          <a:noFill/>
          <a:ln/>
        </p:spPr>
        <p:txBody>
          <a:bodyPr wrap="square" lIns="0" tIns="0" rIns="0" bIns="0" rtlCol="0" anchor="t"/>
          <a:lstStyle/>
          <a:p>
            <a:pPr algn="l">
              <a:lnSpc>
                <a:spcPts val="18225"/>
              </a:lnSpc>
            </a:pPr>
            <a:r>
              <a:rPr lang="en-US" sz="14250" b="0" i="0">
                <a:solidFill>
                  <a:srgbClr val="FFFFFF"/>
                </a:solidFill>
                <a:latin typeface="Lora Medium" pitchFamily="2" charset="77"/>
                <a:ea typeface="Lora Italic" pitchFamily="34" charset="-122"/>
                <a:cs typeface="Lora Italic" pitchFamily="34" charset="-120"/>
              </a:rPr>
              <a:t>“</a:t>
            </a:r>
            <a:endParaRPr lang="en-US" sz="14250" i="0">
              <a:latin typeface="Lora Medium" pitchFamily="2" charset="77"/>
            </a:endParaRPr>
          </a:p>
        </p:txBody>
      </p:sp>
      <p:sp>
        <p:nvSpPr>
          <p:cNvPr id="15" name="Segnaposto testo 14">
            <a:extLst>
              <a:ext uri="{FF2B5EF4-FFF2-40B4-BE49-F238E27FC236}">
                <a16:creationId xmlns:a16="http://schemas.microsoft.com/office/drawing/2014/main" id="{E74BD021-8A4B-C0DD-E48C-E900A03063E5}"/>
              </a:ext>
            </a:extLst>
          </p:cNvPr>
          <p:cNvSpPr>
            <a:spLocks noGrp="1"/>
          </p:cNvSpPr>
          <p:nvPr>
            <p:ph type="body" sz="quarter" idx="20" hasCustomPrompt="1"/>
          </p:nvPr>
        </p:nvSpPr>
        <p:spPr>
          <a:xfrm>
            <a:off x="1386648" y="3942058"/>
            <a:ext cx="12981772" cy="2402886"/>
          </a:xfrm>
          <a:prstGeom prst="rect">
            <a:avLst/>
          </a:prstGeom>
        </p:spPr>
        <p:txBody>
          <a:bodyPr/>
          <a:lstStyle>
            <a:lvl1pPr marL="0" indent="0">
              <a:buFontTx/>
              <a:buNone/>
              <a:defRPr sz="5400" b="1" i="0">
                <a:solidFill>
                  <a:schemeClr val="bg1"/>
                </a:solidFill>
                <a:latin typeface="Lora SemiBold" pitchFamily="2" charset="77"/>
              </a:defRPr>
            </a:lvl1pPr>
          </a:lstStyle>
          <a:p>
            <a:pPr lvl="0"/>
            <a:r>
              <a:rPr lang="it-IT"/>
              <a:t>Sed ut </a:t>
            </a:r>
            <a:r>
              <a:rPr lang="it-IT" err="1"/>
              <a:t>perspiciat</a:t>
            </a:r>
            <a:r>
              <a:rPr lang="it-IT"/>
              <a:t> </a:t>
            </a:r>
            <a:r>
              <a:rPr lang="it-IT" err="1"/>
              <a:t>unde</a:t>
            </a:r>
            <a:r>
              <a:rPr lang="it-IT"/>
              <a:t> omnis </a:t>
            </a:r>
            <a:r>
              <a:rPr lang="it-IT" err="1"/>
              <a:t>iste</a:t>
            </a:r>
            <a:r>
              <a:rPr lang="it-IT"/>
              <a:t> </a:t>
            </a:r>
            <a:r>
              <a:rPr lang="it-IT" err="1"/>
              <a:t>natus</a:t>
            </a:r>
            <a:r>
              <a:rPr lang="it-IT"/>
              <a:t> </a:t>
            </a:r>
            <a:r>
              <a:rPr lang="it-IT" err="1"/>
              <a:t>error</a:t>
            </a:r>
            <a:r>
              <a:rPr lang="it-IT"/>
              <a:t> </a:t>
            </a:r>
            <a:r>
              <a:rPr lang="it-IT" err="1"/>
              <a:t>sit</a:t>
            </a:r>
            <a:r>
              <a:rPr lang="it-IT"/>
              <a:t> </a:t>
            </a:r>
            <a:r>
              <a:rPr lang="it-IT" err="1"/>
              <a:t>voluptatem</a:t>
            </a:r>
            <a:r>
              <a:rPr lang="it-IT"/>
              <a:t> </a:t>
            </a:r>
            <a:r>
              <a:rPr lang="it-IT" err="1"/>
              <a:t>accusantium</a:t>
            </a:r>
            <a:r>
              <a:rPr lang="it-IT"/>
              <a:t>.</a:t>
            </a:r>
          </a:p>
        </p:txBody>
      </p:sp>
      <p:sp>
        <p:nvSpPr>
          <p:cNvPr id="17" name="Segnaposto testo 16">
            <a:extLst>
              <a:ext uri="{FF2B5EF4-FFF2-40B4-BE49-F238E27FC236}">
                <a16:creationId xmlns:a16="http://schemas.microsoft.com/office/drawing/2014/main" id="{C9F7A2F9-B299-05B8-3C8F-17E04C4F1171}"/>
              </a:ext>
            </a:extLst>
          </p:cNvPr>
          <p:cNvSpPr>
            <a:spLocks noGrp="1"/>
          </p:cNvSpPr>
          <p:nvPr>
            <p:ph type="body" sz="quarter" idx="21" hasCustomPrompt="1"/>
          </p:nvPr>
        </p:nvSpPr>
        <p:spPr>
          <a:xfrm>
            <a:off x="1386648" y="6627835"/>
            <a:ext cx="4960364" cy="547688"/>
          </a:xfrm>
          <a:prstGeom prst="rect">
            <a:avLst/>
          </a:prstGeom>
        </p:spPr>
        <p:txBody>
          <a:bodyPr/>
          <a:lstStyle>
            <a:lvl1pPr marL="0" indent="0">
              <a:buFontTx/>
              <a:buNone/>
              <a:defRPr>
                <a:solidFill>
                  <a:srgbClr val="18CEE7"/>
                </a:solidFill>
              </a:defRPr>
            </a:lvl1pPr>
          </a:lstStyle>
          <a:p>
            <a:pPr lvl="0"/>
            <a:r>
              <a:rPr lang="it-IT"/>
              <a:t>Nome e cognome</a:t>
            </a:r>
          </a:p>
        </p:txBody>
      </p:sp>
      <p:sp>
        <p:nvSpPr>
          <p:cNvPr id="9" name="Footer Placeholder 8">
            <a:extLst>
              <a:ext uri="{FF2B5EF4-FFF2-40B4-BE49-F238E27FC236}">
                <a16:creationId xmlns:a16="http://schemas.microsoft.com/office/drawing/2014/main" id="{41E27C7E-FABC-735A-4E78-DB8306AB3343}"/>
              </a:ext>
            </a:extLst>
          </p:cNvPr>
          <p:cNvSpPr>
            <a:spLocks noGrp="1"/>
          </p:cNvSpPr>
          <p:nvPr>
            <p:ph type="ftr" sz="quarter" idx="22"/>
          </p:nvPr>
        </p:nvSpPr>
        <p:spPr>
          <a:xfrm>
            <a:off x="933450" y="732641"/>
            <a:ext cx="6172201" cy="547688"/>
          </a:xfrm>
          <a:prstGeom prst="rect">
            <a:avLst/>
          </a:prstGeom>
        </p:spPr>
        <p:txBody>
          <a:bodyPr/>
          <a:lstStyle>
            <a:lvl1pPr>
              <a:defRPr>
                <a:solidFill>
                  <a:schemeClr val="bg1"/>
                </a:solidFill>
              </a:defRPr>
            </a:lvl1pPr>
          </a:lstStyle>
          <a:p>
            <a:endParaRPr lang="en-IT"/>
          </a:p>
        </p:txBody>
      </p:sp>
      <p:sp>
        <p:nvSpPr>
          <p:cNvPr id="10" name="Slide Number Placeholder 9">
            <a:extLst>
              <a:ext uri="{FF2B5EF4-FFF2-40B4-BE49-F238E27FC236}">
                <a16:creationId xmlns:a16="http://schemas.microsoft.com/office/drawing/2014/main" id="{FFB3049B-CCF2-740F-2463-AAD47119E007}"/>
              </a:ext>
            </a:extLst>
          </p:cNvPr>
          <p:cNvSpPr>
            <a:spLocks noGrp="1"/>
          </p:cNvSpPr>
          <p:nvPr>
            <p:ph type="sldNum" sz="quarter" idx="23"/>
          </p:nvPr>
        </p:nvSpPr>
        <p:spPr>
          <a:xfrm>
            <a:off x="933450" y="9035267"/>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pic>
        <p:nvPicPr>
          <p:cNvPr id="4" name="Image 1">
            <a:extLst>
              <a:ext uri="{FF2B5EF4-FFF2-40B4-BE49-F238E27FC236}">
                <a16:creationId xmlns:a16="http://schemas.microsoft.com/office/drawing/2014/main" id="{A94344FE-53AF-E5D1-868D-6765E7872AF4}"/>
              </a:ext>
            </a:extLst>
          </p:cNvPr>
          <p:cNvPicPr>
            <a:picLocks noChangeAspect="1"/>
          </p:cNvPicPr>
          <p:nvPr userDrawn="1"/>
        </p:nvPicPr>
        <p:blipFill>
          <a:blip r:embed="rId4"/>
          <a:srcRect/>
          <a:stretch/>
        </p:blipFill>
        <p:spPr>
          <a:xfrm>
            <a:off x="16441279" y="323741"/>
            <a:ext cx="1143323" cy="1271597"/>
          </a:xfrm>
          <a:prstGeom prst="rect">
            <a:avLst/>
          </a:prstGeom>
        </p:spPr>
      </p:pic>
    </p:spTree>
    <p:extLst>
      <p:ext uri="{BB962C8B-B14F-4D97-AF65-F5344CB8AC3E}">
        <p14:creationId xmlns:p14="http://schemas.microsoft.com/office/powerpoint/2010/main" val="4067180953"/>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2 Paragrafi">
    <p:spTree>
      <p:nvGrpSpPr>
        <p:cNvPr id="1" name=""/>
        <p:cNvGrpSpPr/>
        <p:nvPr/>
      </p:nvGrpSpPr>
      <p:grpSpPr>
        <a:xfrm>
          <a:off x="0" y="0"/>
          <a:ext cx="0" cy="0"/>
          <a:chOff x="0" y="0"/>
          <a:chExt cx="0" cy="0"/>
        </a:xfrm>
      </p:grpSpPr>
      <p:sp>
        <p:nvSpPr>
          <p:cNvPr id="6" name="Segnaposto testo 12">
            <a:extLst>
              <a:ext uri="{FF2B5EF4-FFF2-40B4-BE49-F238E27FC236}">
                <a16:creationId xmlns:a16="http://schemas.microsoft.com/office/drawing/2014/main" id="{4E10671B-ED9A-A3B6-8805-731FA0BB6944}"/>
              </a:ext>
            </a:extLst>
          </p:cNvPr>
          <p:cNvSpPr>
            <a:spLocks noGrp="1"/>
          </p:cNvSpPr>
          <p:nvPr>
            <p:ph type="body" sz="quarter" idx="13" hasCustomPrompt="1"/>
          </p:nvPr>
        </p:nvSpPr>
        <p:spPr>
          <a:xfrm>
            <a:off x="1366837" y="3430956"/>
            <a:ext cx="6154738" cy="450000"/>
          </a:xfrm>
          <a:prstGeom prst="rect">
            <a:avLst/>
          </a:prstGeom>
        </p:spPr>
        <p:txBody>
          <a:bodyPr/>
          <a:lstStyle>
            <a:lvl1pPr marL="0" indent="0" algn="l" defTabSz="914400" rtl="0" eaLnBrk="1" latinLnBrk="0" hangingPunct="1">
              <a:lnSpc>
                <a:spcPts val="2880"/>
              </a:lnSpc>
              <a:spcBef>
                <a:spcPts val="1000"/>
              </a:spcBef>
              <a:buFont typeface="Arial" panose="020B0604020202020204" pitchFamily="34" charset="0"/>
              <a:buNone/>
              <a:defRPr lang="en-US" sz="2400" b="1" i="0" kern="1200" dirty="0">
                <a:solidFill>
                  <a:srgbClr val="84A9E6"/>
                </a:solidFill>
                <a:latin typeface="Lora Medium" pitchFamily="2" charset="77"/>
                <a:ea typeface="Lora Bold" pitchFamily="34" charset="-122"/>
                <a:cs typeface="Lora Bold" pitchFamily="34" charset="-120"/>
              </a:defRPr>
            </a:lvl1pPr>
          </a:lstStyle>
          <a:p>
            <a:pPr algn="l">
              <a:lnSpc>
                <a:spcPts val="2880"/>
              </a:lnSpc>
            </a:pPr>
            <a:r>
              <a:rPr lang="en-US" sz="2400" b="1" i="0" err="1">
                <a:solidFill>
                  <a:srgbClr val="84A9E6"/>
                </a:solidFill>
                <a:latin typeface="Lora" pitchFamily="2" charset="77"/>
                <a:ea typeface="Lora Bold" pitchFamily="34" charset="-122"/>
                <a:cs typeface="Lora Bold" pitchFamily="34" charset="-120"/>
              </a:rPr>
              <a:t>Sottotitolo</a:t>
            </a:r>
            <a:endParaRPr lang="en-US" sz="2400">
              <a:latin typeface="Lora Medium" pitchFamily="2" charset="77"/>
            </a:endParaRPr>
          </a:p>
        </p:txBody>
      </p:sp>
      <p:sp>
        <p:nvSpPr>
          <p:cNvPr id="9" name="Segnaposto testo 12">
            <a:extLst>
              <a:ext uri="{FF2B5EF4-FFF2-40B4-BE49-F238E27FC236}">
                <a16:creationId xmlns:a16="http://schemas.microsoft.com/office/drawing/2014/main" id="{7BF2C482-0118-6E63-BA6E-5F037B3E7211}"/>
              </a:ext>
            </a:extLst>
          </p:cNvPr>
          <p:cNvSpPr>
            <a:spLocks noGrp="1"/>
          </p:cNvSpPr>
          <p:nvPr>
            <p:ph type="body" sz="quarter" idx="15" hasCustomPrompt="1"/>
          </p:nvPr>
        </p:nvSpPr>
        <p:spPr>
          <a:xfrm>
            <a:off x="8070546" y="3427737"/>
            <a:ext cx="6154738" cy="450000"/>
          </a:xfrm>
          <a:prstGeom prst="rect">
            <a:avLst/>
          </a:prstGeom>
        </p:spPr>
        <p:txBody>
          <a:bodyPr/>
          <a:lstStyle>
            <a:lvl1pPr marL="0" indent="0" algn="l" defTabSz="914400" rtl="0" eaLnBrk="1" latinLnBrk="0" hangingPunct="1">
              <a:lnSpc>
                <a:spcPts val="2880"/>
              </a:lnSpc>
              <a:spcBef>
                <a:spcPts val="1000"/>
              </a:spcBef>
              <a:buFont typeface="Arial" panose="020B0604020202020204" pitchFamily="34" charset="0"/>
              <a:buNone/>
              <a:defRPr lang="en-US" sz="2400" b="1" i="0" kern="1200" dirty="0">
                <a:solidFill>
                  <a:srgbClr val="84A9E6"/>
                </a:solidFill>
                <a:latin typeface="Lora" pitchFamily="2" charset="77"/>
                <a:ea typeface="Lora Bold" pitchFamily="34" charset="-122"/>
                <a:cs typeface="Lora Bold" pitchFamily="34" charset="-120"/>
              </a:defRPr>
            </a:lvl1pPr>
          </a:lstStyle>
          <a:p>
            <a:pPr algn="l">
              <a:lnSpc>
                <a:spcPts val="2880"/>
              </a:lnSpc>
            </a:pPr>
            <a:r>
              <a:rPr lang="en-US" sz="2400" b="1" i="0" err="1">
                <a:solidFill>
                  <a:srgbClr val="84A9E6"/>
                </a:solidFill>
                <a:latin typeface="Lora" pitchFamily="2" charset="77"/>
                <a:ea typeface="Lora Bold" pitchFamily="34" charset="-122"/>
                <a:cs typeface="Lora Bold" pitchFamily="34" charset="-120"/>
              </a:rPr>
              <a:t>Sottotitolo</a:t>
            </a:r>
            <a:endParaRPr lang="en-US" sz="2400">
              <a:latin typeface="Lora Medium" pitchFamily="2" charset="77"/>
            </a:endParaRPr>
          </a:p>
        </p:txBody>
      </p:sp>
      <p:sp>
        <p:nvSpPr>
          <p:cNvPr id="3" name="Title 2">
            <a:extLst>
              <a:ext uri="{FF2B5EF4-FFF2-40B4-BE49-F238E27FC236}">
                <a16:creationId xmlns:a16="http://schemas.microsoft.com/office/drawing/2014/main" id="{B3ACE398-BCFE-3870-3267-8067DAFC4008}"/>
              </a:ext>
            </a:extLst>
          </p:cNvPr>
          <p:cNvSpPr>
            <a:spLocks noGrp="1"/>
          </p:cNvSpPr>
          <p:nvPr>
            <p:ph type="title"/>
          </p:nvPr>
        </p:nvSpPr>
        <p:spPr/>
        <p:txBody>
          <a:bodyPr/>
          <a:lstStyle/>
          <a:p>
            <a:r>
              <a:rPr lang="en-GB"/>
              <a:t>Click to edit Master title style</a:t>
            </a:r>
            <a:endParaRPr lang="en-IT"/>
          </a:p>
        </p:txBody>
      </p:sp>
      <p:sp>
        <p:nvSpPr>
          <p:cNvPr id="8" name="Footer Placeholder 7">
            <a:extLst>
              <a:ext uri="{FF2B5EF4-FFF2-40B4-BE49-F238E27FC236}">
                <a16:creationId xmlns:a16="http://schemas.microsoft.com/office/drawing/2014/main" id="{E3928372-E989-774F-BBD7-AB96E15BC3EA}"/>
              </a:ext>
            </a:extLst>
          </p:cNvPr>
          <p:cNvSpPr>
            <a:spLocks noGrp="1"/>
          </p:cNvSpPr>
          <p:nvPr>
            <p:ph type="ftr" sz="quarter" idx="17"/>
          </p:nvPr>
        </p:nvSpPr>
        <p:spPr>
          <a:xfrm>
            <a:off x="933450" y="732641"/>
            <a:ext cx="6172201" cy="547688"/>
          </a:xfrm>
          <a:prstGeom prst="rect">
            <a:avLst/>
          </a:prstGeom>
        </p:spPr>
        <p:txBody>
          <a:bodyPr/>
          <a:lstStyle/>
          <a:p>
            <a:endParaRPr lang="en-IT"/>
          </a:p>
        </p:txBody>
      </p:sp>
      <p:sp>
        <p:nvSpPr>
          <p:cNvPr id="11" name="Slide Number Placeholder 10">
            <a:extLst>
              <a:ext uri="{FF2B5EF4-FFF2-40B4-BE49-F238E27FC236}">
                <a16:creationId xmlns:a16="http://schemas.microsoft.com/office/drawing/2014/main" id="{2B7BC73D-9ACC-F8F2-1175-68A69A961535}"/>
              </a:ext>
            </a:extLst>
          </p:cNvPr>
          <p:cNvSpPr>
            <a:spLocks noGrp="1"/>
          </p:cNvSpPr>
          <p:nvPr>
            <p:ph type="sldNum" sz="quarter" idx="18"/>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12" name="Google Shape;169;p36">
            <a:extLst>
              <a:ext uri="{FF2B5EF4-FFF2-40B4-BE49-F238E27FC236}">
                <a16:creationId xmlns:a16="http://schemas.microsoft.com/office/drawing/2014/main" id="{8A554D70-2ED6-7DB0-2BAF-6603CD4EDC7E}"/>
              </a:ext>
            </a:extLst>
          </p:cNvPr>
          <p:cNvSpPr txBox="1">
            <a:spLocks noGrp="1"/>
          </p:cNvSpPr>
          <p:nvPr>
            <p:ph type="body" idx="2"/>
          </p:nvPr>
        </p:nvSpPr>
        <p:spPr>
          <a:xfrm>
            <a:off x="1366837" y="3937762"/>
            <a:ext cx="6172199" cy="4397138"/>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 name="Google Shape;169;p36">
            <a:extLst>
              <a:ext uri="{FF2B5EF4-FFF2-40B4-BE49-F238E27FC236}">
                <a16:creationId xmlns:a16="http://schemas.microsoft.com/office/drawing/2014/main" id="{12045141-0229-C58D-A5C6-681B20B2B75B}"/>
              </a:ext>
            </a:extLst>
          </p:cNvPr>
          <p:cNvSpPr txBox="1">
            <a:spLocks noGrp="1"/>
          </p:cNvSpPr>
          <p:nvPr>
            <p:ph type="body" idx="19"/>
          </p:nvPr>
        </p:nvSpPr>
        <p:spPr>
          <a:xfrm>
            <a:off x="8054509" y="3937762"/>
            <a:ext cx="6172199" cy="4397138"/>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52815042"/>
      </p:ext>
    </p:extLst>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matchingName="3 Paragrafi_bianca" preserve="1" userDrawn="1">
  <p:cSld name="3 Paragrafi_bianca">
    <p:bg>
      <p:bgPr>
        <a:solidFill>
          <a:schemeClr val="lt1"/>
        </a:solidFill>
        <a:effectLst/>
      </p:bgPr>
    </p:bg>
    <p:spTree>
      <p:nvGrpSpPr>
        <p:cNvPr id="1" name="Shape 166"/>
        <p:cNvGrpSpPr/>
        <p:nvPr/>
      </p:nvGrpSpPr>
      <p:grpSpPr>
        <a:xfrm>
          <a:off x="0" y="0"/>
          <a:ext cx="0" cy="0"/>
          <a:chOff x="0" y="0"/>
          <a:chExt cx="0" cy="0"/>
        </a:xfrm>
      </p:grpSpPr>
      <p:sp>
        <p:nvSpPr>
          <p:cNvPr id="168" name="Google Shape;168;p36"/>
          <p:cNvSpPr txBox="1">
            <a:spLocks noGrp="1"/>
          </p:cNvSpPr>
          <p:nvPr>
            <p:ph type="body" idx="1"/>
          </p:nvPr>
        </p:nvSpPr>
        <p:spPr>
          <a:xfrm>
            <a:off x="1366838" y="4427011"/>
            <a:ext cx="4908457" cy="610173"/>
          </a:xfrm>
          <a:prstGeom prst="rect">
            <a:avLst/>
          </a:prstGeom>
          <a:noFill/>
          <a:ln>
            <a:noFill/>
          </a:ln>
        </p:spPr>
        <p:txBody>
          <a:bodyPr spcFirstLastPara="1" wrap="square" lIns="91425" tIns="45700" rIns="91425" bIns="45700" anchor="t" anchorCtr="0">
            <a:noAutofit/>
          </a:bodyPr>
          <a:lstStyle>
            <a:lvl1pPr marL="0" marR="0" lvl="0" indent="0" algn="l" rtl="0">
              <a:lnSpc>
                <a:spcPct val="120000"/>
              </a:lnSpc>
              <a:spcBef>
                <a:spcPts val="0"/>
              </a:spcBef>
              <a:spcAft>
                <a:spcPts val="0"/>
              </a:spcAft>
              <a:buClr>
                <a:srgbClr val="7BA9EC"/>
              </a:buClr>
              <a:buSzPts val="2400"/>
              <a:buFont typeface="Arial"/>
              <a:buNone/>
              <a:defRPr sz="2400" b="1" i="0" u="none" strike="noStrike" cap="none">
                <a:solidFill>
                  <a:srgbClr val="7BA9EC"/>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9" name="Google Shape;169;p36"/>
          <p:cNvSpPr txBox="1">
            <a:spLocks noGrp="1"/>
          </p:cNvSpPr>
          <p:nvPr>
            <p:ph type="body" idx="2"/>
          </p:nvPr>
        </p:nvSpPr>
        <p:spPr>
          <a:xfrm>
            <a:off x="1366838" y="5086509"/>
            <a:ext cx="4908457" cy="2824247"/>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 name="Footer Placeholder 1">
            <a:extLst>
              <a:ext uri="{FF2B5EF4-FFF2-40B4-BE49-F238E27FC236}">
                <a16:creationId xmlns:a16="http://schemas.microsoft.com/office/drawing/2014/main" id="{FE475AB6-4199-02BB-CF0D-834A1E8CE214}"/>
              </a:ext>
            </a:extLst>
          </p:cNvPr>
          <p:cNvSpPr>
            <a:spLocks noGrp="1"/>
          </p:cNvSpPr>
          <p:nvPr>
            <p:ph type="ftr" sz="quarter" idx="10"/>
          </p:nvPr>
        </p:nvSpPr>
        <p:spPr>
          <a:xfrm>
            <a:off x="933450" y="732641"/>
            <a:ext cx="6172201" cy="547688"/>
          </a:xfrm>
          <a:prstGeom prst="rect">
            <a:avLst/>
          </a:prstGeom>
        </p:spPr>
        <p:txBody>
          <a:bodyPr/>
          <a:lstStyle/>
          <a:p>
            <a:endParaRPr lang="en-IT"/>
          </a:p>
        </p:txBody>
      </p:sp>
      <p:sp>
        <p:nvSpPr>
          <p:cNvPr id="3" name="Slide Number Placeholder 2">
            <a:extLst>
              <a:ext uri="{FF2B5EF4-FFF2-40B4-BE49-F238E27FC236}">
                <a16:creationId xmlns:a16="http://schemas.microsoft.com/office/drawing/2014/main" id="{BBC9CCC8-9200-60E5-E404-E61AFCDD5BA8}"/>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5" name="Google Shape;168;p36">
            <a:extLst>
              <a:ext uri="{FF2B5EF4-FFF2-40B4-BE49-F238E27FC236}">
                <a16:creationId xmlns:a16="http://schemas.microsoft.com/office/drawing/2014/main" id="{63F4F4D9-0E00-D04A-75F1-3C059B132528}"/>
              </a:ext>
            </a:extLst>
          </p:cNvPr>
          <p:cNvSpPr txBox="1">
            <a:spLocks noGrp="1"/>
          </p:cNvSpPr>
          <p:nvPr>
            <p:ph type="body" idx="12"/>
          </p:nvPr>
        </p:nvSpPr>
        <p:spPr>
          <a:xfrm>
            <a:off x="6817380" y="4427011"/>
            <a:ext cx="4908457" cy="610173"/>
          </a:xfrm>
          <a:prstGeom prst="rect">
            <a:avLst/>
          </a:prstGeom>
          <a:noFill/>
          <a:ln>
            <a:noFill/>
          </a:ln>
        </p:spPr>
        <p:txBody>
          <a:bodyPr spcFirstLastPara="1" wrap="square" lIns="91425" tIns="45700" rIns="91425" bIns="45700" anchor="t" anchorCtr="0">
            <a:noAutofit/>
          </a:bodyPr>
          <a:lstStyle>
            <a:lvl1pPr marL="0" marR="0" lvl="0" indent="0" algn="l" rtl="0">
              <a:lnSpc>
                <a:spcPct val="120000"/>
              </a:lnSpc>
              <a:spcBef>
                <a:spcPts val="0"/>
              </a:spcBef>
              <a:spcAft>
                <a:spcPts val="0"/>
              </a:spcAft>
              <a:buClr>
                <a:srgbClr val="7BA9EC"/>
              </a:buClr>
              <a:buSzPts val="2400"/>
              <a:buFont typeface="Arial"/>
              <a:buNone/>
              <a:defRPr sz="2400" b="1" i="0" u="none" strike="noStrike" cap="none">
                <a:solidFill>
                  <a:srgbClr val="7BA9EC"/>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 name="Google Shape;169;p36">
            <a:extLst>
              <a:ext uri="{FF2B5EF4-FFF2-40B4-BE49-F238E27FC236}">
                <a16:creationId xmlns:a16="http://schemas.microsoft.com/office/drawing/2014/main" id="{1CC43818-2A02-7901-5E8E-9DA3737914FE}"/>
              </a:ext>
            </a:extLst>
          </p:cNvPr>
          <p:cNvSpPr txBox="1">
            <a:spLocks noGrp="1"/>
          </p:cNvSpPr>
          <p:nvPr>
            <p:ph type="body" idx="13"/>
          </p:nvPr>
        </p:nvSpPr>
        <p:spPr>
          <a:xfrm>
            <a:off x="6817380" y="5086509"/>
            <a:ext cx="4908457" cy="2824247"/>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 name="Google Shape;168;p36">
            <a:extLst>
              <a:ext uri="{FF2B5EF4-FFF2-40B4-BE49-F238E27FC236}">
                <a16:creationId xmlns:a16="http://schemas.microsoft.com/office/drawing/2014/main" id="{638B2CA3-F361-806D-52CC-397A2AD00256}"/>
              </a:ext>
            </a:extLst>
          </p:cNvPr>
          <p:cNvSpPr txBox="1">
            <a:spLocks noGrp="1"/>
          </p:cNvSpPr>
          <p:nvPr>
            <p:ph type="body" idx="14"/>
          </p:nvPr>
        </p:nvSpPr>
        <p:spPr>
          <a:xfrm>
            <a:off x="12285852" y="4427011"/>
            <a:ext cx="4908457" cy="610173"/>
          </a:xfrm>
          <a:prstGeom prst="rect">
            <a:avLst/>
          </a:prstGeom>
          <a:noFill/>
          <a:ln>
            <a:noFill/>
          </a:ln>
        </p:spPr>
        <p:txBody>
          <a:bodyPr spcFirstLastPara="1" wrap="square" lIns="91425" tIns="45700" rIns="91425" bIns="45700" anchor="t" anchorCtr="0">
            <a:noAutofit/>
          </a:bodyPr>
          <a:lstStyle>
            <a:lvl1pPr marL="0" marR="0" lvl="0" indent="0" algn="l" rtl="0">
              <a:lnSpc>
                <a:spcPct val="120000"/>
              </a:lnSpc>
              <a:spcBef>
                <a:spcPts val="0"/>
              </a:spcBef>
              <a:spcAft>
                <a:spcPts val="0"/>
              </a:spcAft>
              <a:buClr>
                <a:srgbClr val="7BA9EC"/>
              </a:buClr>
              <a:buSzPts val="2400"/>
              <a:buFont typeface="Arial"/>
              <a:buNone/>
              <a:defRPr sz="2400" b="1" i="0" u="none" strike="noStrike" cap="none">
                <a:solidFill>
                  <a:srgbClr val="7BA9EC"/>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169;p36">
            <a:extLst>
              <a:ext uri="{FF2B5EF4-FFF2-40B4-BE49-F238E27FC236}">
                <a16:creationId xmlns:a16="http://schemas.microsoft.com/office/drawing/2014/main" id="{8644A5DC-93C1-7650-241E-4D70DB237417}"/>
              </a:ext>
            </a:extLst>
          </p:cNvPr>
          <p:cNvSpPr txBox="1">
            <a:spLocks noGrp="1"/>
          </p:cNvSpPr>
          <p:nvPr>
            <p:ph type="body" idx="15"/>
          </p:nvPr>
        </p:nvSpPr>
        <p:spPr>
          <a:xfrm>
            <a:off x="12285852" y="5086509"/>
            <a:ext cx="4908457" cy="2824247"/>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 name="Title 8">
            <a:extLst>
              <a:ext uri="{FF2B5EF4-FFF2-40B4-BE49-F238E27FC236}">
                <a16:creationId xmlns:a16="http://schemas.microsoft.com/office/drawing/2014/main" id="{927130ED-6976-52FD-EFAE-A5A4998DA0DE}"/>
              </a:ext>
            </a:extLst>
          </p:cNvPr>
          <p:cNvSpPr>
            <a:spLocks noGrp="1"/>
          </p:cNvSpPr>
          <p:nvPr>
            <p:ph type="title"/>
          </p:nvPr>
        </p:nvSpPr>
        <p:spPr/>
        <p:txBody>
          <a:bodyPr/>
          <a:lstStyle/>
          <a:p>
            <a:r>
              <a:rPr lang="en-GB"/>
              <a:t>Click to edit Master title style</a:t>
            </a:r>
            <a:endParaRPr lang="en-IT"/>
          </a:p>
        </p:txBody>
      </p:sp>
    </p:spTree>
    <p:extLst>
      <p:ext uri="{BB962C8B-B14F-4D97-AF65-F5344CB8AC3E}">
        <p14:creationId xmlns:p14="http://schemas.microsoft.com/office/powerpoint/2010/main" val="14739929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4 paragrafi" preserve="1" userDrawn="1">
  <p:cSld name="4 paragrafi">
    <p:spTree>
      <p:nvGrpSpPr>
        <p:cNvPr id="1" name="Shape 178"/>
        <p:cNvGrpSpPr/>
        <p:nvPr/>
      </p:nvGrpSpPr>
      <p:grpSpPr>
        <a:xfrm>
          <a:off x="0" y="0"/>
          <a:ext cx="0" cy="0"/>
          <a:chOff x="0" y="0"/>
          <a:chExt cx="0" cy="0"/>
        </a:xfrm>
      </p:grpSpPr>
      <p:sp>
        <p:nvSpPr>
          <p:cNvPr id="180" name="Google Shape;180;p37"/>
          <p:cNvSpPr txBox="1">
            <a:spLocks noGrp="1"/>
          </p:cNvSpPr>
          <p:nvPr>
            <p:ph type="body" idx="1"/>
          </p:nvPr>
        </p:nvSpPr>
        <p:spPr>
          <a:xfrm>
            <a:off x="1384023" y="3427737"/>
            <a:ext cx="7313628" cy="450000"/>
          </a:xfrm>
          <a:prstGeom prst="rect">
            <a:avLst/>
          </a:prstGeom>
          <a:noFill/>
          <a:ln>
            <a:noFill/>
          </a:ln>
        </p:spPr>
        <p:txBody>
          <a:bodyPr spcFirstLastPara="1" wrap="square" lIns="91425" tIns="0" rIns="91425" bIns="45700" anchor="t" anchorCtr="0">
            <a:noAutofit/>
          </a:bodyPr>
          <a:lstStyle>
            <a:lvl1pPr marL="0" marR="0" lvl="0" indent="0" algn="l" rtl="0">
              <a:lnSpc>
                <a:spcPct val="120000"/>
              </a:lnSpc>
              <a:spcBef>
                <a:spcPts val="1000"/>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1" name="Google Shape;181;p37"/>
          <p:cNvSpPr txBox="1">
            <a:spLocks noGrp="1"/>
          </p:cNvSpPr>
          <p:nvPr>
            <p:ph type="body" idx="2"/>
          </p:nvPr>
        </p:nvSpPr>
        <p:spPr>
          <a:xfrm>
            <a:off x="1384024" y="4017800"/>
            <a:ext cx="7311742" cy="1799340"/>
          </a:xfrm>
          <a:prstGeom prst="rect">
            <a:avLst/>
          </a:prstGeom>
          <a:noFill/>
          <a:ln>
            <a:noFill/>
          </a:ln>
        </p:spPr>
        <p:txBody>
          <a:bodyPr spcFirstLastPara="1" wrap="square" lIns="91425" tIns="0" rIns="91425" bIns="468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 name="Title 1">
            <a:extLst>
              <a:ext uri="{FF2B5EF4-FFF2-40B4-BE49-F238E27FC236}">
                <a16:creationId xmlns:a16="http://schemas.microsoft.com/office/drawing/2014/main" id="{3F312FB9-2240-8693-2933-9091C1852C3A}"/>
              </a:ext>
            </a:extLst>
          </p:cNvPr>
          <p:cNvSpPr>
            <a:spLocks noGrp="1"/>
          </p:cNvSpPr>
          <p:nvPr>
            <p:ph type="title"/>
          </p:nvPr>
        </p:nvSpPr>
        <p:spPr/>
        <p:txBody>
          <a:bodyPr/>
          <a:lstStyle/>
          <a:p>
            <a:r>
              <a:rPr lang="en-GB"/>
              <a:t>Click to edit Master title style</a:t>
            </a:r>
            <a:endParaRPr lang="en-IT"/>
          </a:p>
        </p:txBody>
      </p:sp>
      <p:sp>
        <p:nvSpPr>
          <p:cNvPr id="3" name="Footer Placeholder 2">
            <a:extLst>
              <a:ext uri="{FF2B5EF4-FFF2-40B4-BE49-F238E27FC236}">
                <a16:creationId xmlns:a16="http://schemas.microsoft.com/office/drawing/2014/main" id="{F7AE5918-2A02-31A3-35D0-BB89C41E7CB2}"/>
              </a:ext>
            </a:extLst>
          </p:cNvPr>
          <p:cNvSpPr>
            <a:spLocks noGrp="1"/>
          </p:cNvSpPr>
          <p:nvPr>
            <p:ph type="ftr" sz="quarter" idx="10"/>
          </p:nvPr>
        </p:nvSpPr>
        <p:spPr>
          <a:xfrm>
            <a:off x="933450" y="732641"/>
            <a:ext cx="6172201" cy="547688"/>
          </a:xfrm>
          <a:prstGeom prst="rect">
            <a:avLst/>
          </a:prstGeom>
        </p:spPr>
        <p:txBody>
          <a:bodyPr/>
          <a:lstStyle/>
          <a:p>
            <a:r>
              <a:rPr lang="en-GB" b="1"/>
              <a:t>Titolo capitolo - Titolo sottocapitolo </a:t>
            </a:r>
            <a:endParaRPr lang="en-IT"/>
          </a:p>
        </p:txBody>
      </p:sp>
      <p:sp>
        <p:nvSpPr>
          <p:cNvPr id="4" name="Slide Number Placeholder 3">
            <a:extLst>
              <a:ext uri="{FF2B5EF4-FFF2-40B4-BE49-F238E27FC236}">
                <a16:creationId xmlns:a16="http://schemas.microsoft.com/office/drawing/2014/main" id="{7CBA8E6F-1AB0-4549-732C-F2A5844AD22E}"/>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5" name="Google Shape;180;p37">
            <a:extLst>
              <a:ext uri="{FF2B5EF4-FFF2-40B4-BE49-F238E27FC236}">
                <a16:creationId xmlns:a16="http://schemas.microsoft.com/office/drawing/2014/main" id="{7257438A-16EE-66B3-0509-0414EA37526C}"/>
              </a:ext>
            </a:extLst>
          </p:cNvPr>
          <p:cNvSpPr txBox="1">
            <a:spLocks noGrp="1"/>
          </p:cNvSpPr>
          <p:nvPr>
            <p:ph type="body" idx="12"/>
          </p:nvPr>
        </p:nvSpPr>
        <p:spPr>
          <a:xfrm>
            <a:off x="1384023" y="6170937"/>
            <a:ext cx="7313628" cy="450000"/>
          </a:xfrm>
          <a:prstGeom prst="rect">
            <a:avLst/>
          </a:prstGeom>
          <a:noFill/>
          <a:ln>
            <a:noFill/>
          </a:ln>
        </p:spPr>
        <p:txBody>
          <a:bodyPr spcFirstLastPara="1" wrap="square" lIns="91425" tIns="0" rIns="91425" bIns="45700" anchor="t" anchorCtr="0">
            <a:noAutofit/>
          </a:bodyPr>
          <a:lstStyle>
            <a:lvl1pPr marL="0" marR="0" lvl="0" indent="0" algn="l" rtl="0">
              <a:lnSpc>
                <a:spcPct val="120000"/>
              </a:lnSpc>
              <a:spcBef>
                <a:spcPts val="1000"/>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 name="Google Shape;181;p37">
            <a:extLst>
              <a:ext uri="{FF2B5EF4-FFF2-40B4-BE49-F238E27FC236}">
                <a16:creationId xmlns:a16="http://schemas.microsoft.com/office/drawing/2014/main" id="{F49B13AB-F11C-245A-C0F4-C740418DD4EA}"/>
              </a:ext>
            </a:extLst>
          </p:cNvPr>
          <p:cNvSpPr txBox="1">
            <a:spLocks noGrp="1"/>
          </p:cNvSpPr>
          <p:nvPr>
            <p:ph type="body" idx="13"/>
          </p:nvPr>
        </p:nvSpPr>
        <p:spPr>
          <a:xfrm>
            <a:off x="1384024" y="6761000"/>
            <a:ext cx="7311742" cy="1799340"/>
          </a:xfrm>
          <a:prstGeom prst="rect">
            <a:avLst/>
          </a:prstGeom>
          <a:noFill/>
          <a:ln>
            <a:noFill/>
          </a:ln>
        </p:spPr>
        <p:txBody>
          <a:bodyPr spcFirstLastPara="1" wrap="square" lIns="91425" tIns="0" rIns="91425" bIns="468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 name="Google Shape;180;p37">
            <a:extLst>
              <a:ext uri="{FF2B5EF4-FFF2-40B4-BE49-F238E27FC236}">
                <a16:creationId xmlns:a16="http://schemas.microsoft.com/office/drawing/2014/main" id="{63BF99F0-A1A1-B39F-9C83-32492AE23F26}"/>
              </a:ext>
            </a:extLst>
          </p:cNvPr>
          <p:cNvSpPr txBox="1">
            <a:spLocks noGrp="1"/>
          </p:cNvSpPr>
          <p:nvPr>
            <p:ph type="body" idx="14"/>
          </p:nvPr>
        </p:nvSpPr>
        <p:spPr>
          <a:xfrm>
            <a:off x="9398471" y="3427737"/>
            <a:ext cx="7313628" cy="450000"/>
          </a:xfrm>
          <a:prstGeom prst="rect">
            <a:avLst/>
          </a:prstGeom>
          <a:noFill/>
          <a:ln>
            <a:noFill/>
          </a:ln>
        </p:spPr>
        <p:txBody>
          <a:bodyPr spcFirstLastPara="1" wrap="square" lIns="91425" tIns="0" rIns="91425" bIns="45700" anchor="t" anchorCtr="0">
            <a:noAutofit/>
          </a:bodyPr>
          <a:lstStyle>
            <a:lvl1pPr marL="0" marR="0" lvl="0" indent="0" algn="l" rtl="0">
              <a:lnSpc>
                <a:spcPct val="120000"/>
              </a:lnSpc>
              <a:spcBef>
                <a:spcPts val="1000"/>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181;p37">
            <a:extLst>
              <a:ext uri="{FF2B5EF4-FFF2-40B4-BE49-F238E27FC236}">
                <a16:creationId xmlns:a16="http://schemas.microsoft.com/office/drawing/2014/main" id="{C582D61C-AAEF-E17D-05D9-3B1CC5DDC4CE}"/>
              </a:ext>
            </a:extLst>
          </p:cNvPr>
          <p:cNvSpPr txBox="1">
            <a:spLocks noGrp="1"/>
          </p:cNvSpPr>
          <p:nvPr>
            <p:ph type="body" idx="15"/>
          </p:nvPr>
        </p:nvSpPr>
        <p:spPr>
          <a:xfrm>
            <a:off x="9398472" y="4017800"/>
            <a:ext cx="7311742" cy="1799340"/>
          </a:xfrm>
          <a:prstGeom prst="rect">
            <a:avLst/>
          </a:prstGeom>
          <a:noFill/>
          <a:ln>
            <a:noFill/>
          </a:ln>
        </p:spPr>
        <p:txBody>
          <a:bodyPr spcFirstLastPara="1" wrap="square" lIns="91425" tIns="0" rIns="91425" bIns="468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 name="Google Shape;180;p37">
            <a:extLst>
              <a:ext uri="{FF2B5EF4-FFF2-40B4-BE49-F238E27FC236}">
                <a16:creationId xmlns:a16="http://schemas.microsoft.com/office/drawing/2014/main" id="{BA40AC55-3164-EE35-7118-3E038884B4BD}"/>
              </a:ext>
            </a:extLst>
          </p:cNvPr>
          <p:cNvSpPr txBox="1">
            <a:spLocks noGrp="1"/>
          </p:cNvSpPr>
          <p:nvPr>
            <p:ph type="body" idx="16"/>
          </p:nvPr>
        </p:nvSpPr>
        <p:spPr>
          <a:xfrm>
            <a:off x="9398471" y="6170937"/>
            <a:ext cx="7313628" cy="450000"/>
          </a:xfrm>
          <a:prstGeom prst="rect">
            <a:avLst/>
          </a:prstGeom>
          <a:noFill/>
          <a:ln>
            <a:noFill/>
          </a:ln>
        </p:spPr>
        <p:txBody>
          <a:bodyPr spcFirstLastPara="1" wrap="square" lIns="91425" tIns="0" rIns="91425" bIns="45700" anchor="t" anchorCtr="0">
            <a:noAutofit/>
          </a:bodyPr>
          <a:lstStyle>
            <a:lvl1pPr marL="0" marR="0" lvl="0" indent="0" algn="l" rtl="0">
              <a:lnSpc>
                <a:spcPct val="120000"/>
              </a:lnSpc>
              <a:spcBef>
                <a:spcPts val="1000"/>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 name="Google Shape;181;p37">
            <a:extLst>
              <a:ext uri="{FF2B5EF4-FFF2-40B4-BE49-F238E27FC236}">
                <a16:creationId xmlns:a16="http://schemas.microsoft.com/office/drawing/2014/main" id="{C9C6861E-CBF9-BAA9-A90C-457C37F5D988}"/>
              </a:ext>
            </a:extLst>
          </p:cNvPr>
          <p:cNvSpPr txBox="1">
            <a:spLocks noGrp="1"/>
          </p:cNvSpPr>
          <p:nvPr>
            <p:ph type="body" idx="17"/>
          </p:nvPr>
        </p:nvSpPr>
        <p:spPr>
          <a:xfrm>
            <a:off x="9398472" y="6761000"/>
            <a:ext cx="7311742" cy="1799340"/>
          </a:xfrm>
          <a:prstGeom prst="rect">
            <a:avLst/>
          </a:prstGeom>
          <a:noFill/>
          <a:ln>
            <a:noFill/>
          </a:ln>
        </p:spPr>
        <p:txBody>
          <a:bodyPr spcFirstLastPara="1" wrap="square" lIns="91425" tIns="0" rIns="91425" bIns="468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595667378"/>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matchingName="4 paragrafi" preserve="1" userDrawn="1">
  <p:cSld name="4 paragrafi">
    <p:spTree>
      <p:nvGrpSpPr>
        <p:cNvPr id="1" name="Shape 178"/>
        <p:cNvGrpSpPr/>
        <p:nvPr/>
      </p:nvGrpSpPr>
      <p:grpSpPr>
        <a:xfrm>
          <a:off x="0" y="0"/>
          <a:ext cx="0" cy="0"/>
          <a:chOff x="0" y="0"/>
          <a:chExt cx="0" cy="0"/>
        </a:xfrm>
      </p:grpSpPr>
      <p:sp>
        <p:nvSpPr>
          <p:cNvPr id="180" name="Google Shape;180;p37"/>
          <p:cNvSpPr txBox="1">
            <a:spLocks noGrp="1"/>
          </p:cNvSpPr>
          <p:nvPr>
            <p:ph type="body" idx="1"/>
          </p:nvPr>
        </p:nvSpPr>
        <p:spPr>
          <a:xfrm>
            <a:off x="1384023" y="3427737"/>
            <a:ext cx="7313628" cy="450000"/>
          </a:xfrm>
          <a:prstGeom prst="rect">
            <a:avLst/>
          </a:prstGeom>
          <a:noFill/>
          <a:ln>
            <a:noFill/>
          </a:ln>
        </p:spPr>
        <p:txBody>
          <a:bodyPr spcFirstLastPara="1" wrap="square" lIns="91425" tIns="0" rIns="91425" bIns="45700" anchor="t" anchorCtr="0">
            <a:noAutofit/>
          </a:bodyPr>
          <a:lstStyle>
            <a:lvl1pPr marL="0" marR="0" lvl="0" indent="0" algn="l" rtl="0">
              <a:lnSpc>
                <a:spcPct val="120000"/>
              </a:lnSpc>
              <a:spcBef>
                <a:spcPts val="1000"/>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1" name="Google Shape;181;p37"/>
          <p:cNvSpPr txBox="1">
            <a:spLocks noGrp="1"/>
          </p:cNvSpPr>
          <p:nvPr>
            <p:ph type="body" idx="2"/>
          </p:nvPr>
        </p:nvSpPr>
        <p:spPr>
          <a:xfrm>
            <a:off x="1384024" y="4017800"/>
            <a:ext cx="7311742" cy="1799340"/>
          </a:xfrm>
          <a:prstGeom prst="rect">
            <a:avLst/>
          </a:prstGeom>
          <a:noFill/>
          <a:ln>
            <a:noFill/>
          </a:ln>
        </p:spPr>
        <p:txBody>
          <a:bodyPr spcFirstLastPara="1" wrap="square" lIns="91425" tIns="0" rIns="91425" bIns="468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 name="Title 1">
            <a:extLst>
              <a:ext uri="{FF2B5EF4-FFF2-40B4-BE49-F238E27FC236}">
                <a16:creationId xmlns:a16="http://schemas.microsoft.com/office/drawing/2014/main" id="{3F312FB9-2240-8693-2933-9091C1852C3A}"/>
              </a:ext>
            </a:extLst>
          </p:cNvPr>
          <p:cNvSpPr>
            <a:spLocks noGrp="1"/>
          </p:cNvSpPr>
          <p:nvPr>
            <p:ph type="title"/>
          </p:nvPr>
        </p:nvSpPr>
        <p:spPr/>
        <p:txBody>
          <a:bodyPr/>
          <a:lstStyle/>
          <a:p>
            <a:r>
              <a:rPr lang="en-GB"/>
              <a:t>Click to edit Master title style</a:t>
            </a:r>
            <a:endParaRPr lang="en-IT"/>
          </a:p>
        </p:txBody>
      </p:sp>
      <p:sp>
        <p:nvSpPr>
          <p:cNvPr id="3" name="Footer Placeholder 2">
            <a:extLst>
              <a:ext uri="{FF2B5EF4-FFF2-40B4-BE49-F238E27FC236}">
                <a16:creationId xmlns:a16="http://schemas.microsoft.com/office/drawing/2014/main" id="{F7AE5918-2A02-31A3-35D0-BB89C41E7CB2}"/>
              </a:ext>
            </a:extLst>
          </p:cNvPr>
          <p:cNvSpPr>
            <a:spLocks noGrp="1"/>
          </p:cNvSpPr>
          <p:nvPr>
            <p:ph type="ftr" sz="quarter" idx="10"/>
          </p:nvPr>
        </p:nvSpPr>
        <p:spPr>
          <a:xfrm>
            <a:off x="933450" y="732641"/>
            <a:ext cx="6172201" cy="547688"/>
          </a:xfrm>
          <a:prstGeom prst="rect">
            <a:avLst/>
          </a:prstGeom>
        </p:spPr>
        <p:txBody>
          <a:bodyPr/>
          <a:lstStyle/>
          <a:p>
            <a:endParaRPr lang="en-IT"/>
          </a:p>
        </p:txBody>
      </p:sp>
      <p:sp>
        <p:nvSpPr>
          <p:cNvPr id="4" name="Slide Number Placeholder 3">
            <a:extLst>
              <a:ext uri="{FF2B5EF4-FFF2-40B4-BE49-F238E27FC236}">
                <a16:creationId xmlns:a16="http://schemas.microsoft.com/office/drawing/2014/main" id="{7CBA8E6F-1AB0-4549-732C-F2A5844AD22E}"/>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5" name="Google Shape;180;p37">
            <a:extLst>
              <a:ext uri="{FF2B5EF4-FFF2-40B4-BE49-F238E27FC236}">
                <a16:creationId xmlns:a16="http://schemas.microsoft.com/office/drawing/2014/main" id="{7257438A-16EE-66B3-0509-0414EA37526C}"/>
              </a:ext>
            </a:extLst>
          </p:cNvPr>
          <p:cNvSpPr txBox="1">
            <a:spLocks noGrp="1"/>
          </p:cNvSpPr>
          <p:nvPr>
            <p:ph type="body" idx="12"/>
          </p:nvPr>
        </p:nvSpPr>
        <p:spPr>
          <a:xfrm>
            <a:off x="1384023" y="6170937"/>
            <a:ext cx="7313628" cy="450000"/>
          </a:xfrm>
          <a:prstGeom prst="rect">
            <a:avLst/>
          </a:prstGeom>
          <a:noFill/>
          <a:ln>
            <a:noFill/>
          </a:ln>
        </p:spPr>
        <p:txBody>
          <a:bodyPr spcFirstLastPara="1" wrap="square" lIns="91425" tIns="0" rIns="91425" bIns="45700" anchor="t" anchorCtr="0">
            <a:noAutofit/>
          </a:bodyPr>
          <a:lstStyle>
            <a:lvl1pPr marL="0" marR="0" lvl="0" indent="0" algn="l" rtl="0">
              <a:lnSpc>
                <a:spcPct val="120000"/>
              </a:lnSpc>
              <a:spcBef>
                <a:spcPts val="1000"/>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 name="Google Shape;181;p37">
            <a:extLst>
              <a:ext uri="{FF2B5EF4-FFF2-40B4-BE49-F238E27FC236}">
                <a16:creationId xmlns:a16="http://schemas.microsoft.com/office/drawing/2014/main" id="{F49B13AB-F11C-245A-C0F4-C740418DD4EA}"/>
              </a:ext>
            </a:extLst>
          </p:cNvPr>
          <p:cNvSpPr txBox="1">
            <a:spLocks noGrp="1"/>
          </p:cNvSpPr>
          <p:nvPr>
            <p:ph type="body" idx="13"/>
          </p:nvPr>
        </p:nvSpPr>
        <p:spPr>
          <a:xfrm>
            <a:off x="1384024" y="6761000"/>
            <a:ext cx="7311742" cy="1799340"/>
          </a:xfrm>
          <a:prstGeom prst="rect">
            <a:avLst/>
          </a:prstGeom>
          <a:noFill/>
          <a:ln>
            <a:noFill/>
          </a:ln>
        </p:spPr>
        <p:txBody>
          <a:bodyPr spcFirstLastPara="1" wrap="square" lIns="91425" tIns="0" rIns="91425" bIns="468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 name="Google Shape;180;p37">
            <a:extLst>
              <a:ext uri="{FF2B5EF4-FFF2-40B4-BE49-F238E27FC236}">
                <a16:creationId xmlns:a16="http://schemas.microsoft.com/office/drawing/2014/main" id="{63BF99F0-A1A1-B39F-9C83-32492AE23F26}"/>
              </a:ext>
            </a:extLst>
          </p:cNvPr>
          <p:cNvSpPr txBox="1">
            <a:spLocks noGrp="1"/>
          </p:cNvSpPr>
          <p:nvPr>
            <p:ph type="body" idx="14"/>
          </p:nvPr>
        </p:nvSpPr>
        <p:spPr>
          <a:xfrm>
            <a:off x="9398471" y="3427737"/>
            <a:ext cx="7313628" cy="450000"/>
          </a:xfrm>
          <a:prstGeom prst="rect">
            <a:avLst/>
          </a:prstGeom>
          <a:noFill/>
          <a:ln>
            <a:noFill/>
          </a:ln>
        </p:spPr>
        <p:txBody>
          <a:bodyPr spcFirstLastPara="1" wrap="square" lIns="91425" tIns="0" rIns="91425" bIns="45700" anchor="t" anchorCtr="0">
            <a:noAutofit/>
          </a:bodyPr>
          <a:lstStyle>
            <a:lvl1pPr marL="0" marR="0" lvl="0" indent="0" algn="l" rtl="0">
              <a:lnSpc>
                <a:spcPct val="120000"/>
              </a:lnSpc>
              <a:spcBef>
                <a:spcPts val="1000"/>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181;p37">
            <a:extLst>
              <a:ext uri="{FF2B5EF4-FFF2-40B4-BE49-F238E27FC236}">
                <a16:creationId xmlns:a16="http://schemas.microsoft.com/office/drawing/2014/main" id="{C582D61C-AAEF-E17D-05D9-3B1CC5DDC4CE}"/>
              </a:ext>
            </a:extLst>
          </p:cNvPr>
          <p:cNvSpPr txBox="1">
            <a:spLocks noGrp="1"/>
          </p:cNvSpPr>
          <p:nvPr>
            <p:ph type="body" idx="15"/>
          </p:nvPr>
        </p:nvSpPr>
        <p:spPr>
          <a:xfrm>
            <a:off x="9398472" y="4017800"/>
            <a:ext cx="7311742" cy="1799340"/>
          </a:xfrm>
          <a:prstGeom prst="rect">
            <a:avLst/>
          </a:prstGeom>
          <a:noFill/>
          <a:ln>
            <a:noFill/>
          </a:ln>
        </p:spPr>
        <p:txBody>
          <a:bodyPr spcFirstLastPara="1" wrap="square" lIns="91425" tIns="0" rIns="91425" bIns="468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 name="Google Shape;180;p37">
            <a:extLst>
              <a:ext uri="{FF2B5EF4-FFF2-40B4-BE49-F238E27FC236}">
                <a16:creationId xmlns:a16="http://schemas.microsoft.com/office/drawing/2014/main" id="{BA40AC55-3164-EE35-7118-3E038884B4BD}"/>
              </a:ext>
            </a:extLst>
          </p:cNvPr>
          <p:cNvSpPr txBox="1">
            <a:spLocks noGrp="1"/>
          </p:cNvSpPr>
          <p:nvPr>
            <p:ph type="body" idx="16"/>
          </p:nvPr>
        </p:nvSpPr>
        <p:spPr>
          <a:xfrm>
            <a:off x="9398471" y="6170937"/>
            <a:ext cx="7313628" cy="450000"/>
          </a:xfrm>
          <a:prstGeom prst="rect">
            <a:avLst/>
          </a:prstGeom>
          <a:noFill/>
          <a:ln>
            <a:noFill/>
          </a:ln>
        </p:spPr>
        <p:txBody>
          <a:bodyPr spcFirstLastPara="1" wrap="square" lIns="91425" tIns="0" rIns="91425" bIns="45700" anchor="t" anchorCtr="0">
            <a:noAutofit/>
          </a:bodyPr>
          <a:lstStyle>
            <a:lvl1pPr marL="0" marR="0" lvl="0" indent="0" algn="l" rtl="0">
              <a:lnSpc>
                <a:spcPct val="120000"/>
              </a:lnSpc>
              <a:spcBef>
                <a:spcPts val="1000"/>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 name="Google Shape;181;p37">
            <a:extLst>
              <a:ext uri="{FF2B5EF4-FFF2-40B4-BE49-F238E27FC236}">
                <a16:creationId xmlns:a16="http://schemas.microsoft.com/office/drawing/2014/main" id="{C9C6861E-CBF9-BAA9-A90C-457C37F5D988}"/>
              </a:ext>
            </a:extLst>
          </p:cNvPr>
          <p:cNvSpPr txBox="1">
            <a:spLocks noGrp="1"/>
          </p:cNvSpPr>
          <p:nvPr>
            <p:ph type="body" idx="17"/>
          </p:nvPr>
        </p:nvSpPr>
        <p:spPr>
          <a:xfrm>
            <a:off x="9398472" y="6761000"/>
            <a:ext cx="7311742" cy="1799340"/>
          </a:xfrm>
          <a:prstGeom prst="rect">
            <a:avLst/>
          </a:prstGeom>
          <a:noFill/>
          <a:ln>
            <a:noFill/>
          </a:ln>
        </p:spPr>
        <p:txBody>
          <a:bodyPr spcFirstLastPara="1" wrap="square" lIns="91425" tIns="0" rIns="91425" bIns="468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370449132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matchingName="immagine_orizzontale" preserve="1" userDrawn="1">
  <p:cSld name="immagine_orizzontale">
    <p:spTree>
      <p:nvGrpSpPr>
        <p:cNvPr id="1" name="Shape 201"/>
        <p:cNvGrpSpPr/>
        <p:nvPr/>
      </p:nvGrpSpPr>
      <p:grpSpPr>
        <a:xfrm>
          <a:off x="0" y="0"/>
          <a:ext cx="0" cy="0"/>
          <a:chOff x="0" y="0"/>
          <a:chExt cx="0" cy="0"/>
        </a:xfrm>
      </p:grpSpPr>
      <p:sp>
        <p:nvSpPr>
          <p:cNvPr id="202" name="Google Shape;202;p40"/>
          <p:cNvSpPr>
            <a:spLocks noGrp="1"/>
          </p:cNvSpPr>
          <p:nvPr>
            <p:ph type="pic" idx="2"/>
          </p:nvPr>
        </p:nvSpPr>
        <p:spPr>
          <a:xfrm>
            <a:off x="16902" y="0"/>
            <a:ext cx="18271099" cy="4501434"/>
          </a:xfrm>
          <a:prstGeom prst="rect">
            <a:avLst/>
          </a:prstGeom>
          <a:noFill/>
          <a:ln>
            <a:noFill/>
          </a:ln>
        </p:spPr>
        <p:txBody>
          <a:bodyPr/>
          <a:lstStyle/>
          <a:p>
            <a:endParaRPr lang="it-IT"/>
          </a:p>
        </p:txBody>
      </p:sp>
      <p:sp>
        <p:nvSpPr>
          <p:cNvPr id="203" name="Google Shape;203;p40"/>
          <p:cNvSpPr txBox="1">
            <a:spLocks noGrp="1"/>
          </p:cNvSpPr>
          <p:nvPr>
            <p:ph type="body" idx="1"/>
          </p:nvPr>
        </p:nvSpPr>
        <p:spPr>
          <a:xfrm>
            <a:off x="1366837" y="5143500"/>
            <a:ext cx="7777163" cy="642025"/>
          </a:xfrm>
          <a:prstGeom prst="rect">
            <a:avLst/>
          </a:prstGeom>
          <a:noFill/>
          <a:ln>
            <a:noFill/>
          </a:ln>
        </p:spPr>
        <p:txBody>
          <a:bodyPr spcFirstLastPara="1" wrap="square" lIns="91425" tIns="45700" rIns="91425" bIns="45700" anchor="t" anchorCtr="0">
            <a:noAutofit/>
          </a:bodyPr>
          <a:lstStyle>
            <a:lvl1pPr marL="0" marR="0" lvl="0" indent="0" algn="l" rtl="0">
              <a:lnSpc>
                <a:spcPct val="120000"/>
              </a:lnSpc>
              <a:spcBef>
                <a:spcPts val="1000"/>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4" name="Google Shape;204;p40"/>
          <p:cNvSpPr txBox="1">
            <a:spLocks noGrp="1"/>
          </p:cNvSpPr>
          <p:nvPr>
            <p:ph type="body" idx="3"/>
          </p:nvPr>
        </p:nvSpPr>
        <p:spPr>
          <a:xfrm>
            <a:off x="1366839" y="5925588"/>
            <a:ext cx="7508220" cy="2698459"/>
          </a:xfrm>
          <a:prstGeom prst="rect">
            <a:avLst/>
          </a:prstGeom>
          <a:noFill/>
          <a:ln>
            <a:noFill/>
          </a:ln>
        </p:spPr>
        <p:txBody>
          <a:bodyPr spcFirstLastPara="1" wrap="square" lIns="91425" tIns="45700" rIns="91425" bIns="457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 name="Footer Placeholder 2">
            <a:extLst>
              <a:ext uri="{FF2B5EF4-FFF2-40B4-BE49-F238E27FC236}">
                <a16:creationId xmlns:a16="http://schemas.microsoft.com/office/drawing/2014/main" id="{4911E099-C451-A1D9-49C6-4E5B88844B1E}"/>
              </a:ext>
            </a:extLst>
          </p:cNvPr>
          <p:cNvSpPr>
            <a:spLocks noGrp="1"/>
          </p:cNvSpPr>
          <p:nvPr>
            <p:ph type="ftr" sz="quarter" idx="10"/>
          </p:nvPr>
        </p:nvSpPr>
        <p:spPr>
          <a:xfrm>
            <a:off x="933450" y="732641"/>
            <a:ext cx="6172201" cy="547688"/>
          </a:xfrm>
          <a:prstGeom prst="rect">
            <a:avLst/>
          </a:prstGeom>
        </p:spPr>
        <p:txBody>
          <a:bodyPr/>
          <a:lstStyle>
            <a:lvl1pPr>
              <a:defRPr>
                <a:solidFill>
                  <a:schemeClr val="bg1"/>
                </a:solidFill>
              </a:defRPr>
            </a:lvl1pPr>
          </a:lstStyle>
          <a:p>
            <a:endParaRPr lang="en-IT"/>
          </a:p>
        </p:txBody>
      </p:sp>
      <p:sp>
        <p:nvSpPr>
          <p:cNvPr id="4" name="Slide Number Placeholder 3">
            <a:extLst>
              <a:ext uri="{FF2B5EF4-FFF2-40B4-BE49-F238E27FC236}">
                <a16:creationId xmlns:a16="http://schemas.microsoft.com/office/drawing/2014/main" id="{557C32A4-4710-93EC-463D-32F3C4DA3FF4}"/>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6" name="Google Shape;204;p40">
            <a:extLst>
              <a:ext uri="{FF2B5EF4-FFF2-40B4-BE49-F238E27FC236}">
                <a16:creationId xmlns:a16="http://schemas.microsoft.com/office/drawing/2014/main" id="{BB8A6B18-677E-8DE2-9885-42E769F5AC62}"/>
              </a:ext>
            </a:extLst>
          </p:cNvPr>
          <p:cNvSpPr txBox="1">
            <a:spLocks noGrp="1"/>
          </p:cNvSpPr>
          <p:nvPr>
            <p:ph type="body" idx="12"/>
          </p:nvPr>
        </p:nvSpPr>
        <p:spPr>
          <a:xfrm>
            <a:off x="9399216" y="5925588"/>
            <a:ext cx="7508220" cy="2698459"/>
          </a:xfrm>
          <a:prstGeom prst="rect">
            <a:avLst/>
          </a:prstGeom>
          <a:noFill/>
          <a:ln>
            <a:noFill/>
          </a:ln>
        </p:spPr>
        <p:txBody>
          <a:bodyPr spcFirstLastPara="1" wrap="square" lIns="91425" tIns="45700" rIns="91425" bIns="457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2" name="Image 1">
            <a:extLst>
              <a:ext uri="{FF2B5EF4-FFF2-40B4-BE49-F238E27FC236}">
                <a16:creationId xmlns:a16="http://schemas.microsoft.com/office/drawing/2014/main" id="{6F856C4F-1423-C382-E215-A45FAC2E7EB5}"/>
              </a:ext>
            </a:extLst>
          </p:cNvPr>
          <p:cNvPicPr>
            <a:picLocks noChangeAspect="1"/>
          </p:cNvPicPr>
          <p:nvPr userDrawn="1"/>
        </p:nvPicPr>
        <p:blipFill>
          <a:blip r:embed="rId2"/>
          <a:srcRect/>
          <a:stretch/>
        </p:blipFill>
        <p:spPr>
          <a:xfrm>
            <a:off x="16441279" y="323741"/>
            <a:ext cx="1143323" cy="1271597"/>
          </a:xfrm>
          <a:prstGeom prst="rect">
            <a:avLst/>
          </a:prstGeom>
        </p:spPr>
      </p:pic>
    </p:spTree>
    <p:extLst>
      <p:ext uri="{BB962C8B-B14F-4D97-AF65-F5344CB8AC3E}">
        <p14:creationId xmlns:p14="http://schemas.microsoft.com/office/powerpoint/2010/main" val="715417106"/>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384C275-86C6-CFD5-7728-862F9E97CBBB}"/>
              </a:ext>
            </a:extLst>
          </p:cNvPr>
          <p:cNvSpPr>
            <a:spLocks noGrp="1"/>
          </p:cNvSpPr>
          <p:nvPr>
            <p:ph type="body" idx="1"/>
          </p:nvPr>
        </p:nvSpPr>
        <p:spPr>
          <a:xfrm>
            <a:off x="1366840" y="3460377"/>
            <a:ext cx="7777161" cy="4705631"/>
          </a:xfrm>
        </p:spPr>
        <p:txBody>
          <a:bodyPr/>
          <a:lstStyle>
            <a:lvl1pPr marL="0" indent="0">
              <a:lnSpc>
                <a:spcPts val="342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7" name="Footer Placeholder 6">
            <a:extLst>
              <a:ext uri="{FF2B5EF4-FFF2-40B4-BE49-F238E27FC236}">
                <a16:creationId xmlns:a16="http://schemas.microsoft.com/office/drawing/2014/main" id="{45B37106-0CEC-C4EE-BC62-FAF6D5F7E94E}"/>
              </a:ext>
            </a:extLst>
          </p:cNvPr>
          <p:cNvSpPr>
            <a:spLocks noGrp="1"/>
          </p:cNvSpPr>
          <p:nvPr>
            <p:ph type="ftr" sz="quarter" idx="10"/>
          </p:nvPr>
        </p:nvSpPr>
        <p:spPr>
          <a:xfrm>
            <a:off x="933450" y="732641"/>
            <a:ext cx="6172201" cy="547688"/>
          </a:xfrm>
          <a:prstGeom prst="rect">
            <a:avLst/>
          </a:prstGeom>
        </p:spPr>
        <p:txBody>
          <a:bodyPr/>
          <a:lstStyle/>
          <a:p>
            <a:endParaRPr lang="en-IT"/>
          </a:p>
        </p:txBody>
      </p:sp>
      <p:sp>
        <p:nvSpPr>
          <p:cNvPr id="8" name="Slide Number Placeholder 7">
            <a:extLst>
              <a:ext uri="{FF2B5EF4-FFF2-40B4-BE49-F238E27FC236}">
                <a16:creationId xmlns:a16="http://schemas.microsoft.com/office/drawing/2014/main" id="{F417E4AD-CDC6-1659-C695-177BBE8A7BFF}"/>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15CEA41B-0769-9F1D-B642-84CA2E51964B}"/>
              </a:ext>
            </a:extLst>
          </p:cNvPr>
          <p:cNvSpPr>
            <a:spLocks noGrp="1"/>
          </p:cNvSpPr>
          <p:nvPr>
            <p:ph type="title"/>
          </p:nvPr>
        </p:nvSpPr>
        <p:spPr/>
        <p:txBody>
          <a:bodyPr/>
          <a:lstStyle/>
          <a:p>
            <a:r>
              <a:rPr lang="en-GB"/>
              <a:t>Click to edit Master title style</a:t>
            </a:r>
            <a:endParaRPr lang="en-IT"/>
          </a:p>
        </p:txBody>
      </p:sp>
    </p:spTree>
    <p:extLst>
      <p:ext uri="{BB962C8B-B14F-4D97-AF65-F5344CB8AC3E}">
        <p14:creationId xmlns:p14="http://schemas.microsoft.com/office/powerpoint/2010/main" val="368409826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343F81-C507-E827-BF3D-6AAE9E9A65A6}"/>
              </a:ext>
            </a:extLst>
          </p:cNvPr>
          <p:cNvSpPr>
            <a:spLocks noGrp="1"/>
          </p:cNvSpPr>
          <p:nvPr>
            <p:ph type="body" idx="1"/>
          </p:nvPr>
        </p:nvSpPr>
        <p:spPr>
          <a:xfrm>
            <a:off x="1366838" y="3065248"/>
            <a:ext cx="7629525" cy="547689"/>
          </a:xfrm>
        </p:spPr>
        <p:txBody>
          <a:bodyPr anchor="b">
            <a:normAutofit/>
          </a:bodyPr>
          <a:lstStyle>
            <a:lvl1pPr marL="0" indent="0">
              <a:buNone/>
              <a:defRPr sz="2800" b="1" i="0">
                <a:solidFill>
                  <a:srgbClr val="7BA9EC"/>
                </a:solidFill>
                <a:latin typeface="Lora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9E42FEE-8B28-D97A-58E7-CE4D81B3E227}"/>
              </a:ext>
            </a:extLst>
          </p:cNvPr>
          <p:cNvSpPr>
            <a:spLocks noGrp="1"/>
          </p:cNvSpPr>
          <p:nvPr>
            <p:ph sz="half" idx="2"/>
          </p:nvPr>
        </p:nvSpPr>
        <p:spPr>
          <a:xfrm>
            <a:off x="1366838" y="3757614"/>
            <a:ext cx="7629525" cy="5527675"/>
          </a:xfrm>
        </p:spPr>
        <p:txBody>
          <a:bodyPr/>
          <a:lstStyle>
            <a:lvl1pPr marL="228600" indent="-228600">
              <a:lnSpc>
                <a:spcPts val="3420"/>
              </a:lnSpc>
              <a:buFont typeface="Wingdings" pitchFamily="2" charset="2"/>
              <a:buChar char="§"/>
              <a:defRPr sz="2600"/>
            </a:lvl1pPr>
            <a:lvl2pPr marL="685800" indent="-228600">
              <a:lnSpc>
                <a:spcPts val="3420"/>
              </a:lnSpc>
              <a:buFont typeface="Wingdings" pitchFamily="2" charset="2"/>
              <a:buChar char="§"/>
              <a:defRPr/>
            </a:lvl2pPr>
            <a:lvl3pPr marL="1143000" indent="-228600">
              <a:buFont typeface="Wingdings" pitchFamily="2" charset="2"/>
              <a:buChar char="§"/>
              <a:defRPr/>
            </a:lvl3pPr>
            <a:lvl4pPr marL="1600200" indent="-228600">
              <a:buFont typeface="Wingdings" pitchFamily="2" charset="2"/>
              <a:buChar char="§"/>
              <a:defRPr/>
            </a:lvl4pPr>
            <a:lvl5pPr marL="2057400" indent="-228600">
              <a:buFont typeface="Wingdings" pitchFamily="2" charset="2"/>
              <a:buChar cha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T"/>
          </a:p>
        </p:txBody>
      </p:sp>
      <p:sp>
        <p:nvSpPr>
          <p:cNvPr id="5" name="Text Placeholder 4">
            <a:extLst>
              <a:ext uri="{FF2B5EF4-FFF2-40B4-BE49-F238E27FC236}">
                <a16:creationId xmlns:a16="http://schemas.microsoft.com/office/drawing/2014/main" id="{9DDC15F7-722F-0F91-AC2D-2E43F7636FB3}"/>
              </a:ext>
            </a:extLst>
          </p:cNvPr>
          <p:cNvSpPr>
            <a:spLocks noGrp="1"/>
          </p:cNvSpPr>
          <p:nvPr>
            <p:ph type="body" sz="quarter" idx="3"/>
          </p:nvPr>
        </p:nvSpPr>
        <p:spPr>
          <a:xfrm>
            <a:off x="9365210" y="3065248"/>
            <a:ext cx="7668667" cy="547689"/>
          </a:xfrm>
        </p:spPr>
        <p:txBody>
          <a:bodyPr anchor="b">
            <a:normAutofit/>
          </a:bodyPr>
          <a:lstStyle>
            <a:lvl1pPr marL="0" indent="0">
              <a:buNone/>
              <a:defRPr sz="2800" b="1" i="0">
                <a:solidFill>
                  <a:srgbClr val="7BA9EC"/>
                </a:solidFill>
                <a:latin typeface="Lora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166C3FF-FBCA-CE60-3538-F3D856F528BC}"/>
              </a:ext>
            </a:extLst>
          </p:cNvPr>
          <p:cNvSpPr>
            <a:spLocks noGrp="1"/>
          </p:cNvSpPr>
          <p:nvPr>
            <p:ph sz="quarter" idx="4"/>
          </p:nvPr>
        </p:nvSpPr>
        <p:spPr>
          <a:xfrm>
            <a:off x="9365210" y="3757614"/>
            <a:ext cx="7668667" cy="5527675"/>
          </a:xfrm>
        </p:spPr>
        <p:txBody>
          <a:bodyPr/>
          <a:lstStyle>
            <a:lvl1pPr marL="228600" indent="-228600">
              <a:lnSpc>
                <a:spcPts val="3420"/>
              </a:lnSpc>
              <a:buFont typeface="Wingdings" pitchFamily="2" charset="2"/>
              <a:buChar char="§"/>
              <a:defRPr sz="2600"/>
            </a:lvl1pPr>
            <a:lvl2pPr marL="685800" indent="-228600">
              <a:lnSpc>
                <a:spcPts val="3420"/>
              </a:lnSpc>
              <a:buFont typeface="Wingdings" pitchFamily="2" charset="2"/>
              <a:buChar char="§"/>
              <a:defRPr/>
            </a:lvl2pPr>
            <a:lvl3pPr marL="1143000" indent="-228600">
              <a:buFont typeface="Wingdings" pitchFamily="2" charset="2"/>
              <a:buChar char="§"/>
              <a:defRPr/>
            </a:lvl3pPr>
            <a:lvl4pPr marL="1600200" indent="-228600">
              <a:buFont typeface="Wingdings" pitchFamily="2" charset="2"/>
              <a:buChar char="§"/>
              <a:defRPr/>
            </a:lvl4pPr>
            <a:lvl5pPr marL="2057400" indent="-228600">
              <a:buFont typeface="Wingdings" pitchFamily="2" charset="2"/>
              <a:buChar cha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T"/>
          </a:p>
        </p:txBody>
      </p:sp>
      <p:sp>
        <p:nvSpPr>
          <p:cNvPr id="10" name="Footer Placeholder 9">
            <a:extLst>
              <a:ext uri="{FF2B5EF4-FFF2-40B4-BE49-F238E27FC236}">
                <a16:creationId xmlns:a16="http://schemas.microsoft.com/office/drawing/2014/main" id="{FE1051D2-94DF-C542-9F5A-D311FDE9E148}"/>
              </a:ext>
            </a:extLst>
          </p:cNvPr>
          <p:cNvSpPr>
            <a:spLocks noGrp="1"/>
          </p:cNvSpPr>
          <p:nvPr>
            <p:ph type="ftr" sz="quarter" idx="10"/>
          </p:nvPr>
        </p:nvSpPr>
        <p:spPr>
          <a:xfrm>
            <a:off x="933450" y="732641"/>
            <a:ext cx="6172201" cy="547688"/>
          </a:xfrm>
          <a:prstGeom prst="rect">
            <a:avLst/>
          </a:prstGeom>
        </p:spPr>
        <p:txBody>
          <a:bodyPr/>
          <a:lstStyle/>
          <a:p>
            <a:endParaRPr lang="en-IT"/>
          </a:p>
        </p:txBody>
      </p:sp>
      <p:sp>
        <p:nvSpPr>
          <p:cNvPr id="11" name="Slide Number Placeholder 10">
            <a:extLst>
              <a:ext uri="{FF2B5EF4-FFF2-40B4-BE49-F238E27FC236}">
                <a16:creationId xmlns:a16="http://schemas.microsoft.com/office/drawing/2014/main" id="{57F23EFB-6B90-EC5F-7A10-43AD42BC2BDA}"/>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14" name="Title 13">
            <a:extLst>
              <a:ext uri="{FF2B5EF4-FFF2-40B4-BE49-F238E27FC236}">
                <a16:creationId xmlns:a16="http://schemas.microsoft.com/office/drawing/2014/main" id="{5B66978A-E93B-DA8B-F3C3-5C3C845B0EDF}"/>
              </a:ext>
            </a:extLst>
          </p:cNvPr>
          <p:cNvSpPr>
            <a:spLocks noGrp="1"/>
          </p:cNvSpPr>
          <p:nvPr>
            <p:ph type="title"/>
          </p:nvPr>
        </p:nvSpPr>
        <p:spPr/>
        <p:txBody>
          <a:bodyPr/>
          <a:lstStyle/>
          <a:p>
            <a:r>
              <a:rPr lang="en-GB"/>
              <a:t>Click to edit Master title style</a:t>
            </a:r>
            <a:endParaRPr lang="en-IT"/>
          </a:p>
        </p:txBody>
      </p:sp>
    </p:spTree>
    <p:extLst>
      <p:ext uri="{BB962C8B-B14F-4D97-AF65-F5344CB8AC3E}">
        <p14:creationId xmlns:p14="http://schemas.microsoft.com/office/powerpoint/2010/main" val="2958238014"/>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060D4E4B-B085-7796-1707-13697A301392}"/>
              </a:ext>
            </a:extLst>
          </p:cNvPr>
          <p:cNvSpPr>
            <a:spLocks noGrp="1"/>
          </p:cNvSpPr>
          <p:nvPr>
            <p:ph type="ftr" sz="quarter" idx="10"/>
          </p:nvPr>
        </p:nvSpPr>
        <p:spPr>
          <a:xfrm>
            <a:off x="933450" y="732641"/>
            <a:ext cx="6172201" cy="547688"/>
          </a:xfrm>
          <a:prstGeom prst="rect">
            <a:avLst/>
          </a:prstGeom>
        </p:spPr>
        <p:txBody>
          <a:bodyPr/>
          <a:lstStyle/>
          <a:p>
            <a:endParaRPr lang="en-IT"/>
          </a:p>
        </p:txBody>
      </p:sp>
      <p:sp>
        <p:nvSpPr>
          <p:cNvPr id="7" name="Slide Number Placeholder 6">
            <a:extLst>
              <a:ext uri="{FF2B5EF4-FFF2-40B4-BE49-F238E27FC236}">
                <a16:creationId xmlns:a16="http://schemas.microsoft.com/office/drawing/2014/main" id="{6C1060F6-F7CE-6742-DB03-CDA2732CEA81}"/>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28A08D1C-3289-543F-B34E-2FDA03D68057}"/>
              </a:ext>
            </a:extLst>
          </p:cNvPr>
          <p:cNvSpPr>
            <a:spLocks noGrp="1"/>
          </p:cNvSpPr>
          <p:nvPr>
            <p:ph type="title"/>
          </p:nvPr>
        </p:nvSpPr>
        <p:spPr/>
        <p:txBody>
          <a:bodyPr/>
          <a:lstStyle/>
          <a:p>
            <a:r>
              <a:rPr lang="en-GB"/>
              <a:t>Click to edit Master title style</a:t>
            </a:r>
            <a:endParaRPr lang="en-IT"/>
          </a:p>
        </p:txBody>
      </p:sp>
    </p:spTree>
    <p:extLst>
      <p:ext uri="{BB962C8B-B14F-4D97-AF65-F5344CB8AC3E}">
        <p14:creationId xmlns:p14="http://schemas.microsoft.com/office/powerpoint/2010/main" val="279307406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rgbClr val="002460"/>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060D4E4B-B085-7796-1707-13697A301392}"/>
              </a:ext>
            </a:extLst>
          </p:cNvPr>
          <p:cNvSpPr>
            <a:spLocks noGrp="1"/>
          </p:cNvSpPr>
          <p:nvPr>
            <p:ph type="ftr" sz="quarter" idx="10"/>
          </p:nvPr>
        </p:nvSpPr>
        <p:spPr>
          <a:xfrm>
            <a:off x="933450" y="732641"/>
            <a:ext cx="6172201" cy="547688"/>
          </a:xfrm>
          <a:prstGeom prst="rect">
            <a:avLst/>
          </a:prstGeom>
        </p:spPr>
        <p:txBody>
          <a:bodyPr/>
          <a:lstStyle>
            <a:lvl1pPr>
              <a:defRPr>
                <a:solidFill>
                  <a:schemeClr val="bg1"/>
                </a:solidFill>
              </a:defRPr>
            </a:lvl1pPr>
          </a:lstStyle>
          <a:p>
            <a:endParaRPr lang="en-IT"/>
          </a:p>
        </p:txBody>
      </p:sp>
      <p:sp>
        <p:nvSpPr>
          <p:cNvPr id="7" name="Slide Number Placeholder 6">
            <a:extLst>
              <a:ext uri="{FF2B5EF4-FFF2-40B4-BE49-F238E27FC236}">
                <a16:creationId xmlns:a16="http://schemas.microsoft.com/office/drawing/2014/main" id="{6C1060F6-F7CE-6742-DB03-CDA2732CEA81}"/>
              </a:ext>
            </a:extLst>
          </p:cNvPr>
          <p:cNvSpPr>
            <a:spLocks noGrp="1"/>
          </p:cNvSpPr>
          <p:nvPr>
            <p:ph type="sldNum" sz="quarter" idx="11"/>
          </p:nvPr>
        </p:nvSpPr>
        <p:spPr>
          <a:xfrm>
            <a:off x="933450" y="9035267"/>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28A08D1C-3289-543F-B34E-2FDA03D68057}"/>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IT"/>
          </a:p>
        </p:txBody>
      </p:sp>
      <p:pic>
        <p:nvPicPr>
          <p:cNvPr id="3" name="Image 1">
            <a:extLst>
              <a:ext uri="{FF2B5EF4-FFF2-40B4-BE49-F238E27FC236}">
                <a16:creationId xmlns:a16="http://schemas.microsoft.com/office/drawing/2014/main" id="{A75A6AC7-A04C-D48F-43DD-5CFEF026F304}"/>
              </a:ext>
            </a:extLst>
          </p:cNvPr>
          <p:cNvPicPr>
            <a:picLocks noChangeAspect="1"/>
          </p:cNvPicPr>
          <p:nvPr userDrawn="1"/>
        </p:nvPicPr>
        <p:blipFill>
          <a:blip r:embed="rId2"/>
          <a:srcRect/>
          <a:stretch/>
        </p:blipFill>
        <p:spPr>
          <a:xfrm>
            <a:off x="16441279" y="323741"/>
            <a:ext cx="1143323" cy="1271597"/>
          </a:xfrm>
          <a:prstGeom prst="rect">
            <a:avLst/>
          </a:prstGeom>
        </p:spPr>
      </p:pic>
    </p:spTree>
    <p:extLst>
      <p:ext uri="{BB962C8B-B14F-4D97-AF65-F5344CB8AC3E}">
        <p14:creationId xmlns:p14="http://schemas.microsoft.com/office/powerpoint/2010/main" val="73691132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_Title Only">
    <p:bg>
      <p:bgPr>
        <a:solidFill>
          <a:srgbClr val="2F6DD5"/>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060D4E4B-B085-7796-1707-13697A301392}"/>
              </a:ext>
            </a:extLst>
          </p:cNvPr>
          <p:cNvSpPr>
            <a:spLocks noGrp="1"/>
          </p:cNvSpPr>
          <p:nvPr>
            <p:ph type="ftr" sz="quarter" idx="10"/>
          </p:nvPr>
        </p:nvSpPr>
        <p:spPr>
          <a:xfrm>
            <a:off x="933450" y="732641"/>
            <a:ext cx="6172201" cy="547688"/>
          </a:xfrm>
          <a:prstGeom prst="rect">
            <a:avLst/>
          </a:prstGeom>
        </p:spPr>
        <p:txBody>
          <a:bodyPr/>
          <a:lstStyle>
            <a:lvl1pPr>
              <a:defRPr>
                <a:solidFill>
                  <a:schemeClr val="bg1"/>
                </a:solidFill>
              </a:defRPr>
            </a:lvl1pPr>
          </a:lstStyle>
          <a:p>
            <a:endParaRPr lang="en-IT"/>
          </a:p>
        </p:txBody>
      </p:sp>
      <p:sp>
        <p:nvSpPr>
          <p:cNvPr id="7" name="Slide Number Placeholder 6">
            <a:extLst>
              <a:ext uri="{FF2B5EF4-FFF2-40B4-BE49-F238E27FC236}">
                <a16:creationId xmlns:a16="http://schemas.microsoft.com/office/drawing/2014/main" id="{6C1060F6-F7CE-6742-DB03-CDA2732CEA81}"/>
              </a:ext>
            </a:extLst>
          </p:cNvPr>
          <p:cNvSpPr>
            <a:spLocks noGrp="1"/>
          </p:cNvSpPr>
          <p:nvPr>
            <p:ph type="sldNum" sz="quarter" idx="11"/>
          </p:nvPr>
        </p:nvSpPr>
        <p:spPr>
          <a:xfrm>
            <a:off x="933450" y="9035267"/>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28A08D1C-3289-543F-B34E-2FDA03D68057}"/>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IT"/>
          </a:p>
        </p:txBody>
      </p:sp>
      <p:pic>
        <p:nvPicPr>
          <p:cNvPr id="3" name="Image 1">
            <a:extLst>
              <a:ext uri="{FF2B5EF4-FFF2-40B4-BE49-F238E27FC236}">
                <a16:creationId xmlns:a16="http://schemas.microsoft.com/office/drawing/2014/main" id="{7B7100DC-5C79-1452-5C0F-B98AC7475393}"/>
              </a:ext>
            </a:extLst>
          </p:cNvPr>
          <p:cNvPicPr>
            <a:picLocks noChangeAspect="1"/>
          </p:cNvPicPr>
          <p:nvPr userDrawn="1"/>
        </p:nvPicPr>
        <p:blipFill>
          <a:blip r:embed="rId2"/>
          <a:srcRect/>
          <a:stretch/>
        </p:blipFill>
        <p:spPr>
          <a:xfrm>
            <a:off x="16441279" y="323741"/>
            <a:ext cx="1143323" cy="1271597"/>
          </a:xfrm>
          <a:prstGeom prst="rect">
            <a:avLst/>
          </a:prstGeom>
        </p:spPr>
      </p:pic>
    </p:spTree>
    <p:extLst>
      <p:ext uri="{BB962C8B-B14F-4D97-AF65-F5344CB8AC3E}">
        <p14:creationId xmlns:p14="http://schemas.microsoft.com/office/powerpoint/2010/main" val="179063872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F775089-CF3E-5A03-3228-1F6A2842782A}"/>
              </a:ext>
            </a:extLst>
          </p:cNvPr>
          <p:cNvSpPr>
            <a:spLocks noGrp="1"/>
          </p:cNvSpPr>
          <p:nvPr>
            <p:ph type="ftr" sz="quarter" idx="10"/>
          </p:nvPr>
        </p:nvSpPr>
        <p:spPr>
          <a:xfrm>
            <a:off x="933450" y="732641"/>
            <a:ext cx="6172201" cy="547688"/>
          </a:xfrm>
          <a:prstGeom prst="rect">
            <a:avLst/>
          </a:prstGeom>
        </p:spPr>
        <p:txBody>
          <a:bodyPr/>
          <a:lstStyle/>
          <a:p>
            <a:endParaRPr lang="en-IT"/>
          </a:p>
        </p:txBody>
      </p:sp>
      <p:sp>
        <p:nvSpPr>
          <p:cNvPr id="6" name="Slide Number Placeholder 5">
            <a:extLst>
              <a:ext uri="{FF2B5EF4-FFF2-40B4-BE49-F238E27FC236}">
                <a16:creationId xmlns:a16="http://schemas.microsoft.com/office/drawing/2014/main" id="{9CB770D4-9CBB-D1E0-19C2-ECB62FEFD40B}"/>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Tree>
    <p:extLst>
      <p:ext uri="{BB962C8B-B14F-4D97-AF65-F5344CB8AC3E}">
        <p14:creationId xmlns:p14="http://schemas.microsoft.com/office/powerpoint/2010/main" val="3835234742"/>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rgbClr val="F4F9FD"/>
        </a:solidFill>
        <a:effectLst/>
      </p:bgPr>
    </p:bg>
    <p:spTree>
      <p:nvGrpSpPr>
        <p:cNvPr id="1" name=""/>
        <p:cNvGrpSpPr/>
        <p:nvPr/>
      </p:nvGrpSpPr>
      <p:grpSpPr>
        <a:xfrm>
          <a:off x="0" y="0"/>
          <a:ext cx="0" cy="0"/>
          <a:chOff x="0" y="0"/>
          <a:chExt cx="0" cy="0"/>
        </a:xfrm>
      </p:grpSpPr>
      <p:sp>
        <p:nvSpPr>
          <p:cNvPr id="18" name="Rettangolo 1">
            <a:extLst>
              <a:ext uri="{FF2B5EF4-FFF2-40B4-BE49-F238E27FC236}">
                <a16:creationId xmlns:a16="http://schemas.microsoft.com/office/drawing/2014/main" id="{389E1C63-726D-A160-0A11-73E05CD30D76}"/>
              </a:ext>
            </a:extLst>
          </p:cNvPr>
          <p:cNvSpPr/>
          <p:nvPr userDrawn="1"/>
        </p:nvSpPr>
        <p:spPr>
          <a:xfrm>
            <a:off x="0" y="0"/>
            <a:ext cx="9163314" cy="1028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8" name="Footer Placeholder 7">
            <a:extLst>
              <a:ext uri="{FF2B5EF4-FFF2-40B4-BE49-F238E27FC236}">
                <a16:creationId xmlns:a16="http://schemas.microsoft.com/office/drawing/2014/main" id="{F7B7D37F-9B50-4A10-B59C-4A11F738F95B}"/>
              </a:ext>
            </a:extLst>
          </p:cNvPr>
          <p:cNvSpPr>
            <a:spLocks noGrp="1"/>
          </p:cNvSpPr>
          <p:nvPr>
            <p:ph type="ftr" sz="quarter" idx="10"/>
          </p:nvPr>
        </p:nvSpPr>
        <p:spPr>
          <a:xfrm>
            <a:off x="933450" y="732641"/>
            <a:ext cx="6172201" cy="547688"/>
          </a:xfrm>
          <a:prstGeom prst="rect">
            <a:avLst/>
          </a:prstGeom>
        </p:spPr>
        <p:txBody>
          <a:bodyPr/>
          <a:lstStyle/>
          <a:p>
            <a:endParaRPr lang="en-IT"/>
          </a:p>
        </p:txBody>
      </p:sp>
      <p:sp>
        <p:nvSpPr>
          <p:cNvPr id="9" name="Slide Number Placeholder 8">
            <a:extLst>
              <a:ext uri="{FF2B5EF4-FFF2-40B4-BE49-F238E27FC236}">
                <a16:creationId xmlns:a16="http://schemas.microsoft.com/office/drawing/2014/main" id="{0070B0D7-24A3-BEB9-BD12-66BF039AB7E2}"/>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20" name="Segnaposto grafico 12">
            <a:extLst>
              <a:ext uri="{FF2B5EF4-FFF2-40B4-BE49-F238E27FC236}">
                <a16:creationId xmlns:a16="http://schemas.microsoft.com/office/drawing/2014/main" id="{033E6DAD-8D52-54D5-A573-00792EFCC0A7}"/>
              </a:ext>
            </a:extLst>
          </p:cNvPr>
          <p:cNvSpPr>
            <a:spLocks noGrp="1"/>
          </p:cNvSpPr>
          <p:nvPr>
            <p:ph type="chart" sz="quarter" idx="17"/>
          </p:nvPr>
        </p:nvSpPr>
        <p:spPr>
          <a:xfrm>
            <a:off x="10146294" y="3114143"/>
            <a:ext cx="6805564" cy="6103464"/>
          </a:xfrm>
          <a:prstGeom prst="rect">
            <a:avLst/>
          </a:prstGeom>
        </p:spPr>
        <p:txBody>
          <a:bodyPr/>
          <a:lstStyle/>
          <a:p>
            <a:endParaRPr lang="it-IT"/>
          </a:p>
        </p:txBody>
      </p:sp>
      <p:sp>
        <p:nvSpPr>
          <p:cNvPr id="21" name="Rettangolo con angoli arrotondati 16">
            <a:extLst>
              <a:ext uri="{FF2B5EF4-FFF2-40B4-BE49-F238E27FC236}">
                <a16:creationId xmlns:a16="http://schemas.microsoft.com/office/drawing/2014/main" id="{6999872B-56E6-EE26-02B1-612498A80EE8}"/>
              </a:ext>
            </a:extLst>
          </p:cNvPr>
          <p:cNvSpPr/>
          <p:nvPr userDrawn="1"/>
        </p:nvSpPr>
        <p:spPr>
          <a:xfrm>
            <a:off x="10614040" y="1739509"/>
            <a:ext cx="5572670" cy="1180586"/>
          </a:xfrm>
          <a:prstGeom prst="roundRect">
            <a:avLst>
              <a:gd name="adj" fmla="val 6771"/>
            </a:avLst>
          </a:prstGeom>
          <a:solidFill>
            <a:schemeClr val="bg1"/>
          </a:solidFill>
          <a:ln>
            <a:noFill/>
          </a:ln>
          <a:effectLst>
            <a:outerShdw blurRad="410093" dist="38100" algn="tl" rotWithShape="0">
              <a:schemeClr val="bg1">
                <a:lumMod val="65000"/>
                <a:alpha val="18148"/>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22" name="Segnaposto testo 2">
            <a:extLst>
              <a:ext uri="{FF2B5EF4-FFF2-40B4-BE49-F238E27FC236}">
                <a16:creationId xmlns:a16="http://schemas.microsoft.com/office/drawing/2014/main" id="{FCB70941-D6BA-9F07-D2D9-E49F2D7FA4E0}"/>
              </a:ext>
            </a:extLst>
          </p:cNvPr>
          <p:cNvSpPr>
            <a:spLocks noGrp="1"/>
          </p:cNvSpPr>
          <p:nvPr>
            <p:ph type="body" sz="quarter" idx="19" hasCustomPrompt="1"/>
          </p:nvPr>
        </p:nvSpPr>
        <p:spPr>
          <a:xfrm>
            <a:off x="10614040" y="2467123"/>
            <a:ext cx="5572670" cy="564481"/>
          </a:xfrm>
          <a:prstGeom prst="rect">
            <a:avLst/>
          </a:prstGeom>
        </p:spPr>
        <p:txBody>
          <a:bodyPr>
            <a:normAutofit/>
          </a:bodyPr>
          <a:lstStyle>
            <a:lvl1pPr marL="0" indent="0" algn="ctr">
              <a:buFontTx/>
              <a:buNone/>
              <a:defRPr sz="1600" b="0">
                <a:solidFill>
                  <a:srgbClr val="002460"/>
                </a:solidFill>
              </a:defRPr>
            </a:lvl1pPr>
          </a:lstStyle>
          <a:p>
            <a:pPr lvl="0"/>
            <a:r>
              <a:rPr lang="it-IT"/>
              <a:t>N° di Pensioni definite entro i 30 giorni </a:t>
            </a:r>
            <a:r>
              <a:rPr lang="it-IT" err="1"/>
              <a:t>lorem</a:t>
            </a:r>
            <a:r>
              <a:rPr lang="it-IT"/>
              <a:t> </a:t>
            </a:r>
            <a:r>
              <a:rPr lang="it-IT" err="1"/>
              <a:t>ipsume</a:t>
            </a:r>
            <a:r>
              <a:rPr lang="it-IT"/>
              <a:t> </a:t>
            </a:r>
            <a:r>
              <a:rPr lang="it-IT" err="1"/>
              <a:t>dolor</a:t>
            </a:r>
            <a:r>
              <a:rPr lang="it-IT"/>
              <a:t> </a:t>
            </a:r>
            <a:r>
              <a:rPr lang="it-IT" err="1"/>
              <a:t>sit</a:t>
            </a:r>
            <a:endParaRPr lang="it-IT"/>
          </a:p>
        </p:txBody>
      </p:sp>
      <p:sp>
        <p:nvSpPr>
          <p:cNvPr id="23" name="Segnaposto testo 2">
            <a:extLst>
              <a:ext uri="{FF2B5EF4-FFF2-40B4-BE49-F238E27FC236}">
                <a16:creationId xmlns:a16="http://schemas.microsoft.com/office/drawing/2014/main" id="{BFF2E657-DF5B-741C-9B86-9CB2479260AC}"/>
              </a:ext>
            </a:extLst>
          </p:cNvPr>
          <p:cNvSpPr>
            <a:spLocks noGrp="1"/>
          </p:cNvSpPr>
          <p:nvPr>
            <p:ph type="body" sz="quarter" idx="20" hasCustomPrompt="1"/>
          </p:nvPr>
        </p:nvSpPr>
        <p:spPr>
          <a:xfrm>
            <a:off x="11479026" y="1933557"/>
            <a:ext cx="1934452" cy="414586"/>
          </a:xfrm>
          <a:prstGeom prst="rect">
            <a:avLst/>
          </a:prstGeom>
        </p:spPr>
        <p:txBody>
          <a:bodyPr/>
          <a:lstStyle>
            <a:lvl1pPr marL="0" indent="0">
              <a:buFontTx/>
              <a:buNone/>
              <a:defRPr sz="3200" b="1">
                <a:solidFill>
                  <a:srgbClr val="2F6DD5"/>
                </a:solidFill>
              </a:defRPr>
            </a:lvl1pPr>
          </a:lstStyle>
          <a:p>
            <a:pPr lvl="0"/>
            <a:r>
              <a:rPr lang="it-IT"/>
              <a:t>501.000</a:t>
            </a:r>
          </a:p>
        </p:txBody>
      </p:sp>
      <p:sp>
        <p:nvSpPr>
          <p:cNvPr id="24" name="Segnaposto testo 2">
            <a:extLst>
              <a:ext uri="{FF2B5EF4-FFF2-40B4-BE49-F238E27FC236}">
                <a16:creationId xmlns:a16="http://schemas.microsoft.com/office/drawing/2014/main" id="{CA97D596-BC87-41A6-0F10-5DB04BD381FF}"/>
              </a:ext>
            </a:extLst>
          </p:cNvPr>
          <p:cNvSpPr>
            <a:spLocks noGrp="1"/>
          </p:cNvSpPr>
          <p:nvPr>
            <p:ph type="body" sz="quarter" idx="21" hasCustomPrompt="1"/>
          </p:nvPr>
        </p:nvSpPr>
        <p:spPr>
          <a:xfrm>
            <a:off x="13772064" y="1933557"/>
            <a:ext cx="1548142" cy="414586"/>
          </a:xfrm>
          <a:prstGeom prst="rect">
            <a:avLst/>
          </a:prstGeom>
        </p:spPr>
        <p:txBody>
          <a:bodyPr/>
          <a:lstStyle>
            <a:lvl1pPr marL="0" indent="0">
              <a:buFontTx/>
              <a:buNone/>
              <a:defRPr sz="3200" b="1">
                <a:solidFill>
                  <a:srgbClr val="18CEE7"/>
                </a:solidFill>
              </a:defRPr>
            </a:lvl1pPr>
          </a:lstStyle>
          <a:p>
            <a:pPr lvl="0"/>
            <a:r>
              <a:rPr lang="it-IT"/>
              <a:t>+ 50% </a:t>
            </a:r>
          </a:p>
        </p:txBody>
      </p:sp>
      <p:sp>
        <p:nvSpPr>
          <p:cNvPr id="29" name="Title 1">
            <a:extLst>
              <a:ext uri="{FF2B5EF4-FFF2-40B4-BE49-F238E27FC236}">
                <a16:creationId xmlns:a16="http://schemas.microsoft.com/office/drawing/2014/main" id="{101D2324-9986-0710-95AF-854A5767359E}"/>
              </a:ext>
            </a:extLst>
          </p:cNvPr>
          <p:cNvSpPr>
            <a:spLocks noGrp="1"/>
          </p:cNvSpPr>
          <p:nvPr>
            <p:ph type="title" hasCustomPrompt="1"/>
          </p:nvPr>
        </p:nvSpPr>
        <p:spPr>
          <a:xfrm>
            <a:off x="1366838" y="1791479"/>
            <a:ext cx="6988268" cy="1294621"/>
          </a:xfrm>
        </p:spPr>
        <p:txBody>
          <a:bodyPr anchor="t">
            <a:noAutofit/>
          </a:bodyPr>
          <a:lstStyle>
            <a:lvl1pPr>
              <a:defRPr sz="6000"/>
            </a:lvl1pPr>
          </a:lstStyle>
          <a:p>
            <a:r>
              <a:rPr lang="en-GB"/>
              <a:t>Click to edit Master</a:t>
            </a:r>
            <a:br>
              <a:rPr lang="en-GB"/>
            </a:br>
            <a:r>
              <a:rPr lang="en-GB"/>
              <a:t>title style</a:t>
            </a:r>
            <a:endParaRPr lang="en-IT"/>
          </a:p>
        </p:txBody>
      </p:sp>
      <p:sp>
        <p:nvSpPr>
          <p:cNvPr id="30" name="Text Placeholder 3">
            <a:extLst>
              <a:ext uri="{FF2B5EF4-FFF2-40B4-BE49-F238E27FC236}">
                <a16:creationId xmlns:a16="http://schemas.microsoft.com/office/drawing/2014/main" id="{1241B03A-882E-78A6-FC39-DEC2F0BD95AE}"/>
              </a:ext>
            </a:extLst>
          </p:cNvPr>
          <p:cNvSpPr>
            <a:spLocks noGrp="1"/>
          </p:cNvSpPr>
          <p:nvPr>
            <p:ph type="body" sz="half" idx="2"/>
          </p:nvPr>
        </p:nvSpPr>
        <p:spPr>
          <a:xfrm>
            <a:off x="1366837" y="4177554"/>
            <a:ext cx="6988174" cy="4626722"/>
          </a:xfrm>
        </p:spPr>
        <p:txBody>
          <a:bodyPr>
            <a:noAutofit/>
          </a:bodyPr>
          <a:lstStyle>
            <a:lvl1pPr marL="0" indent="0">
              <a:lnSpc>
                <a:spcPts val="3420"/>
              </a:lnSpc>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31" name="Text Placeholder 13">
            <a:extLst>
              <a:ext uri="{FF2B5EF4-FFF2-40B4-BE49-F238E27FC236}">
                <a16:creationId xmlns:a16="http://schemas.microsoft.com/office/drawing/2014/main" id="{22520B64-643C-46D1-7E5E-FB2424A69927}"/>
              </a:ext>
            </a:extLst>
          </p:cNvPr>
          <p:cNvSpPr>
            <a:spLocks noGrp="1"/>
          </p:cNvSpPr>
          <p:nvPr>
            <p:ph type="body" sz="quarter" idx="14" hasCustomPrompt="1"/>
          </p:nvPr>
        </p:nvSpPr>
        <p:spPr>
          <a:xfrm>
            <a:off x="1366839" y="3621270"/>
            <a:ext cx="6988174" cy="556285"/>
          </a:xfrm>
        </p:spPr>
        <p:txBody>
          <a:bodyPr/>
          <a:lstStyle>
            <a:lvl1pPr marL="0" indent="0">
              <a:buNone/>
              <a:defRPr b="1" i="0">
                <a:solidFill>
                  <a:srgbClr val="7BA9EC"/>
                </a:solidFill>
                <a:latin typeface="Lora SemiBold" pitchFamily="2" charset="77"/>
              </a:defRPr>
            </a:lvl1pPr>
          </a:lstStyle>
          <a:p>
            <a:pPr lvl="0"/>
            <a:r>
              <a:rPr lang="en-GB" err="1"/>
              <a:t>Sottotitolo</a:t>
            </a:r>
            <a:endParaRPr lang="en-IT"/>
          </a:p>
        </p:txBody>
      </p:sp>
    </p:spTree>
    <p:extLst>
      <p:ext uri="{BB962C8B-B14F-4D97-AF65-F5344CB8AC3E}">
        <p14:creationId xmlns:p14="http://schemas.microsoft.com/office/powerpoint/2010/main" val="4185145476"/>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652BC-A38E-9359-ADE0-44794EECA517}"/>
              </a:ext>
            </a:extLst>
          </p:cNvPr>
          <p:cNvSpPr>
            <a:spLocks noGrp="1"/>
          </p:cNvSpPr>
          <p:nvPr>
            <p:ph type="title" hasCustomPrompt="1"/>
          </p:nvPr>
        </p:nvSpPr>
        <p:spPr>
          <a:xfrm>
            <a:off x="1366838" y="1791479"/>
            <a:ext cx="6988268" cy="1294621"/>
          </a:xfrm>
        </p:spPr>
        <p:txBody>
          <a:bodyPr anchor="t">
            <a:noAutofit/>
          </a:bodyPr>
          <a:lstStyle>
            <a:lvl1pPr>
              <a:defRPr sz="6000"/>
            </a:lvl1pPr>
          </a:lstStyle>
          <a:p>
            <a:r>
              <a:rPr lang="en-GB"/>
              <a:t>Click to edit Master</a:t>
            </a:r>
            <a:br>
              <a:rPr lang="en-GB"/>
            </a:br>
            <a:r>
              <a:rPr lang="en-GB"/>
              <a:t>title style</a:t>
            </a:r>
            <a:endParaRPr lang="en-IT"/>
          </a:p>
        </p:txBody>
      </p:sp>
      <p:sp>
        <p:nvSpPr>
          <p:cNvPr id="4" name="Text Placeholder 3">
            <a:extLst>
              <a:ext uri="{FF2B5EF4-FFF2-40B4-BE49-F238E27FC236}">
                <a16:creationId xmlns:a16="http://schemas.microsoft.com/office/drawing/2014/main" id="{E27FE9DB-4364-0440-59A1-8735743B7DF8}"/>
              </a:ext>
            </a:extLst>
          </p:cNvPr>
          <p:cNvSpPr>
            <a:spLocks noGrp="1"/>
          </p:cNvSpPr>
          <p:nvPr>
            <p:ph type="body" sz="half" idx="2"/>
          </p:nvPr>
        </p:nvSpPr>
        <p:spPr>
          <a:xfrm>
            <a:off x="1366837" y="4177554"/>
            <a:ext cx="6988174" cy="4626722"/>
          </a:xfrm>
        </p:spPr>
        <p:txBody>
          <a:bodyPr>
            <a:noAutofit/>
          </a:bodyPr>
          <a:lstStyle>
            <a:lvl1pPr marL="0" indent="0">
              <a:lnSpc>
                <a:spcPts val="3420"/>
              </a:lnSpc>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8" name="Footer Placeholder 7">
            <a:extLst>
              <a:ext uri="{FF2B5EF4-FFF2-40B4-BE49-F238E27FC236}">
                <a16:creationId xmlns:a16="http://schemas.microsoft.com/office/drawing/2014/main" id="{41EF6B6A-A902-D43B-ED27-2D03590E0561}"/>
              </a:ext>
            </a:extLst>
          </p:cNvPr>
          <p:cNvSpPr>
            <a:spLocks noGrp="1"/>
          </p:cNvSpPr>
          <p:nvPr>
            <p:ph type="ftr" sz="quarter" idx="10"/>
          </p:nvPr>
        </p:nvSpPr>
        <p:spPr>
          <a:xfrm>
            <a:off x="933450" y="732641"/>
            <a:ext cx="6172201" cy="547688"/>
          </a:xfrm>
          <a:prstGeom prst="rect">
            <a:avLst/>
          </a:prstGeom>
        </p:spPr>
        <p:txBody>
          <a:bodyPr/>
          <a:lstStyle/>
          <a:p>
            <a:endParaRPr lang="en-IT"/>
          </a:p>
        </p:txBody>
      </p:sp>
      <p:sp>
        <p:nvSpPr>
          <p:cNvPr id="9" name="Slide Number Placeholder 8">
            <a:extLst>
              <a:ext uri="{FF2B5EF4-FFF2-40B4-BE49-F238E27FC236}">
                <a16:creationId xmlns:a16="http://schemas.microsoft.com/office/drawing/2014/main" id="{28578C01-11D0-A090-A60F-EDF2EA988BAF}"/>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12" name="Segnaposto immagine 8">
            <a:extLst>
              <a:ext uri="{FF2B5EF4-FFF2-40B4-BE49-F238E27FC236}">
                <a16:creationId xmlns:a16="http://schemas.microsoft.com/office/drawing/2014/main" id="{4AAAD5C6-6451-88A1-E5E6-100571F11EDA}"/>
              </a:ext>
            </a:extLst>
          </p:cNvPr>
          <p:cNvSpPr>
            <a:spLocks noGrp="1"/>
          </p:cNvSpPr>
          <p:nvPr>
            <p:ph type="pic" sz="quarter" idx="13"/>
          </p:nvPr>
        </p:nvSpPr>
        <p:spPr>
          <a:xfrm>
            <a:off x="9144000" y="-19048"/>
            <a:ext cx="9144000" cy="10306049"/>
          </a:xfrm>
          <a:prstGeom prst="rect">
            <a:avLst/>
          </a:prstGeom>
          <a:noFill/>
        </p:spPr>
        <p:txBody>
          <a:bodyPr/>
          <a:lstStyle/>
          <a:p>
            <a:endParaRPr lang="it-IT"/>
          </a:p>
        </p:txBody>
      </p:sp>
      <p:sp>
        <p:nvSpPr>
          <p:cNvPr id="14" name="Text Placeholder 13">
            <a:extLst>
              <a:ext uri="{FF2B5EF4-FFF2-40B4-BE49-F238E27FC236}">
                <a16:creationId xmlns:a16="http://schemas.microsoft.com/office/drawing/2014/main" id="{03FEA7DD-8394-3F9B-200E-5888BFCA2BEE}"/>
              </a:ext>
            </a:extLst>
          </p:cNvPr>
          <p:cNvSpPr>
            <a:spLocks noGrp="1"/>
          </p:cNvSpPr>
          <p:nvPr>
            <p:ph type="body" sz="quarter" idx="14" hasCustomPrompt="1"/>
          </p:nvPr>
        </p:nvSpPr>
        <p:spPr>
          <a:xfrm>
            <a:off x="1366839" y="3668964"/>
            <a:ext cx="6988174" cy="436590"/>
          </a:xfrm>
        </p:spPr>
        <p:txBody>
          <a:bodyPr/>
          <a:lstStyle>
            <a:lvl1pPr marL="0" indent="0">
              <a:buNone/>
              <a:defRPr b="1" i="0">
                <a:solidFill>
                  <a:srgbClr val="7BA9EC"/>
                </a:solidFill>
                <a:latin typeface="Lora SemiBold" pitchFamily="2" charset="77"/>
              </a:defRPr>
            </a:lvl1pPr>
          </a:lstStyle>
          <a:p>
            <a:pPr lvl="0"/>
            <a:r>
              <a:rPr lang="en-GB" err="1"/>
              <a:t>Sottotitolo</a:t>
            </a:r>
            <a:endParaRPr lang="en-IT"/>
          </a:p>
        </p:txBody>
      </p:sp>
      <p:pic>
        <p:nvPicPr>
          <p:cNvPr id="3" name="Image 1">
            <a:extLst>
              <a:ext uri="{FF2B5EF4-FFF2-40B4-BE49-F238E27FC236}">
                <a16:creationId xmlns:a16="http://schemas.microsoft.com/office/drawing/2014/main" id="{C9780A9C-AAEF-3C13-1700-0574A8947FC6}"/>
              </a:ext>
            </a:extLst>
          </p:cNvPr>
          <p:cNvPicPr>
            <a:picLocks noChangeAspect="1"/>
          </p:cNvPicPr>
          <p:nvPr userDrawn="1"/>
        </p:nvPicPr>
        <p:blipFill>
          <a:blip r:embed="rId2"/>
          <a:srcRect/>
          <a:stretch/>
        </p:blipFill>
        <p:spPr>
          <a:xfrm>
            <a:off x="16441279" y="323741"/>
            <a:ext cx="1143323" cy="1271597"/>
          </a:xfrm>
          <a:prstGeom prst="rect">
            <a:avLst/>
          </a:prstGeom>
        </p:spPr>
      </p:pic>
    </p:spTree>
    <p:extLst>
      <p:ext uri="{BB962C8B-B14F-4D97-AF65-F5344CB8AC3E}">
        <p14:creationId xmlns:p14="http://schemas.microsoft.com/office/powerpoint/2010/main" val="2735426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immagine_orizzontale" preserve="1" userDrawn="1">
  <p:cSld name="immagine_orizzontale">
    <p:spTree>
      <p:nvGrpSpPr>
        <p:cNvPr id="1" name="Shape 201"/>
        <p:cNvGrpSpPr/>
        <p:nvPr/>
      </p:nvGrpSpPr>
      <p:grpSpPr>
        <a:xfrm>
          <a:off x="0" y="0"/>
          <a:ext cx="0" cy="0"/>
          <a:chOff x="0" y="0"/>
          <a:chExt cx="0" cy="0"/>
        </a:xfrm>
      </p:grpSpPr>
      <p:sp>
        <p:nvSpPr>
          <p:cNvPr id="202" name="Google Shape;202;p40"/>
          <p:cNvSpPr>
            <a:spLocks noGrp="1"/>
          </p:cNvSpPr>
          <p:nvPr>
            <p:ph type="pic" idx="2"/>
          </p:nvPr>
        </p:nvSpPr>
        <p:spPr>
          <a:xfrm>
            <a:off x="16902" y="0"/>
            <a:ext cx="18271099" cy="4501434"/>
          </a:xfrm>
          <a:prstGeom prst="rect">
            <a:avLst/>
          </a:prstGeom>
          <a:noFill/>
          <a:ln>
            <a:noFill/>
          </a:ln>
        </p:spPr>
        <p:txBody>
          <a:bodyPr/>
          <a:lstStyle/>
          <a:p>
            <a:endParaRPr lang="it-IT"/>
          </a:p>
        </p:txBody>
      </p:sp>
      <p:sp>
        <p:nvSpPr>
          <p:cNvPr id="203" name="Google Shape;203;p40"/>
          <p:cNvSpPr txBox="1">
            <a:spLocks noGrp="1"/>
          </p:cNvSpPr>
          <p:nvPr>
            <p:ph type="body" idx="1"/>
          </p:nvPr>
        </p:nvSpPr>
        <p:spPr>
          <a:xfrm>
            <a:off x="1366837" y="5143500"/>
            <a:ext cx="7777163" cy="642025"/>
          </a:xfrm>
          <a:prstGeom prst="rect">
            <a:avLst/>
          </a:prstGeom>
          <a:noFill/>
          <a:ln>
            <a:noFill/>
          </a:ln>
        </p:spPr>
        <p:txBody>
          <a:bodyPr spcFirstLastPara="1" wrap="square" lIns="91425" tIns="45700" rIns="91425" bIns="45700" anchor="t" anchorCtr="0">
            <a:noAutofit/>
          </a:bodyPr>
          <a:lstStyle>
            <a:lvl1pPr marL="0" marR="0" lvl="0" indent="0" algn="l" rtl="0">
              <a:lnSpc>
                <a:spcPct val="120000"/>
              </a:lnSpc>
              <a:spcBef>
                <a:spcPts val="1000"/>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4" name="Google Shape;204;p40"/>
          <p:cNvSpPr txBox="1">
            <a:spLocks noGrp="1"/>
          </p:cNvSpPr>
          <p:nvPr>
            <p:ph type="body" idx="3"/>
          </p:nvPr>
        </p:nvSpPr>
        <p:spPr>
          <a:xfrm>
            <a:off x="1366839" y="5925588"/>
            <a:ext cx="7508220" cy="2698459"/>
          </a:xfrm>
          <a:prstGeom prst="rect">
            <a:avLst/>
          </a:prstGeom>
          <a:noFill/>
          <a:ln>
            <a:noFill/>
          </a:ln>
        </p:spPr>
        <p:txBody>
          <a:bodyPr spcFirstLastPara="1" wrap="square" lIns="91425" tIns="45700" rIns="91425" bIns="457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 name="Footer Placeholder 2">
            <a:extLst>
              <a:ext uri="{FF2B5EF4-FFF2-40B4-BE49-F238E27FC236}">
                <a16:creationId xmlns:a16="http://schemas.microsoft.com/office/drawing/2014/main" id="{4911E099-C451-A1D9-49C6-4E5B88844B1E}"/>
              </a:ext>
            </a:extLst>
          </p:cNvPr>
          <p:cNvSpPr>
            <a:spLocks noGrp="1"/>
          </p:cNvSpPr>
          <p:nvPr>
            <p:ph type="ftr" sz="quarter" idx="10"/>
          </p:nvPr>
        </p:nvSpPr>
        <p:spPr>
          <a:xfrm>
            <a:off x="933450" y="732641"/>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4" name="Slide Number Placeholder 3">
            <a:extLst>
              <a:ext uri="{FF2B5EF4-FFF2-40B4-BE49-F238E27FC236}">
                <a16:creationId xmlns:a16="http://schemas.microsoft.com/office/drawing/2014/main" id="{557C32A4-4710-93EC-463D-32F3C4DA3FF4}"/>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6" name="Google Shape;204;p40">
            <a:extLst>
              <a:ext uri="{FF2B5EF4-FFF2-40B4-BE49-F238E27FC236}">
                <a16:creationId xmlns:a16="http://schemas.microsoft.com/office/drawing/2014/main" id="{BB8A6B18-677E-8DE2-9885-42E769F5AC62}"/>
              </a:ext>
            </a:extLst>
          </p:cNvPr>
          <p:cNvSpPr txBox="1">
            <a:spLocks noGrp="1"/>
          </p:cNvSpPr>
          <p:nvPr>
            <p:ph type="body" idx="12"/>
          </p:nvPr>
        </p:nvSpPr>
        <p:spPr>
          <a:xfrm>
            <a:off x="9399216" y="5925588"/>
            <a:ext cx="7508220" cy="2698459"/>
          </a:xfrm>
          <a:prstGeom prst="rect">
            <a:avLst/>
          </a:prstGeom>
          <a:noFill/>
          <a:ln>
            <a:noFill/>
          </a:ln>
        </p:spPr>
        <p:txBody>
          <a:bodyPr spcFirstLastPara="1" wrap="square" lIns="91425" tIns="45700" rIns="91425" bIns="457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2" name="Image 1">
            <a:extLst>
              <a:ext uri="{FF2B5EF4-FFF2-40B4-BE49-F238E27FC236}">
                <a16:creationId xmlns:a16="http://schemas.microsoft.com/office/drawing/2014/main" id="{6F856C4F-1423-C382-E215-A45FAC2E7EB5}"/>
              </a:ext>
            </a:extLst>
          </p:cNvPr>
          <p:cNvPicPr>
            <a:picLocks noChangeAspect="1"/>
          </p:cNvPicPr>
          <p:nvPr userDrawn="1"/>
        </p:nvPicPr>
        <p:blipFill>
          <a:blip r:embed="rId2"/>
          <a:srcRect/>
          <a:stretch/>
        </p:blipFill>
        <p:spPr>
          <a:xfrm>
            <a:off x="16441279" y="323741"/>
            <a:ext cx="1143323" cy="1271597"/>
          </a:xfrm>
          <a:prstGeom prst="rect">
            <a:avLst/>
          </a:prstGeom>
        </p:spPr>
      </p:pic>
    </p:spTree>
    <p:extLst>
      <p:ext uri="{BB962C8B-B14F-4D97-AF65-F5344CB8AC3E}">
        <p14:creationId xmlns:p14="http://schemas.microsoft.com/office/powerpoint/2010/main" val="2439701019"/>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1EF6B6A-A902-D43B-ED27-2D03590E0561}"/>
              </a:ext>
            </a:extLst>
          </p:cNvPr>
          <p:cNvSpPr>
            <a:spLocks noGrp="1"/>
          </p:cNvSpPr>
          <p:nvPr>
            <p:ph type="ftr" sz="quarter" idx="10"/>
          </p:nvPr>
        </p:nvSpPr>
        <p:spPr>
          <a:xfrm>
            <a:off x="933450" y="732641"/>
            <a:ext cx="6172201" cy="547688"/>
          </a:xfrm>
          <a:prstGeom prst="rect">
            <a:avLst/>
          </a:prstGeom>
        </p:spPr>
        <p:txBody>
          <a:bodyPr/>
          <a:lstStyle>
            <a:lvl1pPr>
              <a:defRPr>
                <a:solidFill>
                  <a:schemeClr val="bg1"/>
                </a:solidFill>
              </a:defRPr>
            </a:lvl1pPr>
          </a:lstStyle>
          <a:p>
            <a:endParaRPr lang="en-IT"/>
          </a:p>
        </p:txBody>
      </p:sp>
      <p:sp>
        <p:nvSpPr>
          <p:cNvPr id="9" name="Slide Number Placeholder 8">
            <a:extLst>
              <a:ext uri="{FF2B5EF4-FFF2-40B4-BE49-F238E27FC236}">
                <a16:creationId xmlns:a16="http://schemas.microsoft.com/office/drawing/2014/main" id="{28578C01-11D0-A090-A60F-EDF2EA988BAF}"/>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12" name="Segnaposto immagine 8">
            <a:extLst>
              <a:ext uri="{FF2B5EF4-FFF2-40B4-BE49-F238E27FC236}">
                <a16:creationId xmlns:a16="http://schemas.microsoft.com/office/drawing/2014/main" id="{4AAAD5C6-6451-88A1-E5E6-100571F11EDA}"/>
              </a:ext>
            </a:extLst>
          </p:cNvPr>
          <p:cNvSpPr>
            <a:spLocks noGrp="1"/>
          </p:cNvSpPr>
          <p:nvPr>
            <p:ph type="pic" sz="quarter" idx="13"/>
          </p:nvPr>
        </p:nvSpPr>
        <p:spPr>
          <a:xfrm>
            <a:off x="0" y="-19048"/>
            <a:ext cx="9144000" cy="10306049"/>
          </a:xfrm>
          <a:prstGeom prst="rect">
            <a:avLst/>
          </a:prstGeom>
          <a:noFill/>
        </p:spPr>
        <p:txBody>
          <a:bodyPr/>
          <a:lstStyle/>
          <a:p>
            <a:endParaRPr lang="it-IT"/>
          </a:p>
        </p:txBody>
      </p:sp>
      <p:sp>
        <p:nvSpPr>
          <p:cNvPr id="3" name="Title 1">
            <a:extLst>
              <a:ext uri="{FF2B5EF4-FFF2-40B4-BE49-F238E27FC236}">
                <a16:creationId xmlns:a16="http://schemas.microsoft.com/office/drawing/2014/main" id="{EC930483-1048-7CC5-0312-D684D939BD65}"/>
              </a:ext>
            </a:extLst>
          </p:cNvPr>
          <p:cNvSpPr>
            <a:spLocks noGrp="1"/>
          </p:cNvSpPr>
          <p:nvPr>
            <p:ph type="title" hasCustomPrompt="1"/>
          </p:nvPr>
        </p:nvSpPr>
        <p:spPr>
          <a:xfrm>
            <a:off x="9829521" y="1791479"/>
            <a:ext cx="6988268" cy="1294621"/>
          </a:xfrm>
        </p:spPr>
        <p:txBody>
          <a:bodyPr anchor="t">
            <a:noAutofit/>
          </a:bodyPr>
          <a:lstStyle>
            <a:lvl1pPr>
              <a:defRPr sz="6000"/>
            </a:lvl1pPr>
          </a:lstStyle>
          <a:p>
            <a:r>
              <a:rPr lang="en-GB"/>
              <a:t>Click to edit Master</a:t>
            </a:r>
            <a:br>
              <a:rPr lang="en-GB"/>
            </a:br>
            <a:r>
              <a:rPr lang="en-GB"/>
              <a:t>title style</a:t>
            </a:r>
            <a:endParaRPr lang="en-IT"/>
          </a:p>
        </p:txBody>
      </p:sp>
      <p:sp>
        <p:nvSpPr>
          <p:cNvPr id="5" name="Text Placeholder 3">
            <a:extLst>
              <a:ext uri="{FF2B5EF4-FFF2-40B4-BE49-F238E27FC236}">
                <a16:creationId xmlns:a16="http://schemas.microsoft.com/office/drawing/2014/main" id="{28D2C979-1994-9332-EEED-D7A9EF840592}"/>
              </a:ext>
            </a:extLst>
          </p:cNvPr>
          <p:cNvSpPr>
            <a:spLocks noGrp="1"/>
          </p:cNvSpPr>
          <p:nvPr>
            <p:ph type="body" sz="half" idx="2"/>
          </p:nvPr>
        </p:nvSpPr>
        <p:spPr>
          <a:xfrm>
            <a:off x="9829520" y="4177554"/>
            <a:ext cx="6988174" cy="4626722"/>
          </a:xfrm>
        </p:spPr>
        <p:txBody>
          <a:bodyPr>
            <a:noAutofit/>
          </a:bodyPr>
          <a:lstStyle>
            <a:lvl1pPr marL="0" indent="0">
              <a:lnSpc>
                <a:spcPts val="3420"/>
              </a:lnSpc>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6" name="Text Placeholder 13">
            <a:extLst>
              <a:ext uri="{FF2B5EF4-FFF2-40B4-BE49-F238E27FC236}">
                <a16:creationId xmlns:a16="http://schemas.microsoft.com/office/drawing/2014/main" id="{F6B16521-8DE7-934A-0A42-41F563C15C46}"/>
              </a:ext>
            </a:extLst>
          </p:cNvPr>
          <p:cNvSpPr>
            <a:spLocks noGrp="1"/>
          </p:cNvSpPr>
          <p:nvPr>
            <p:ph type="body" sz="quarter" idx="14" hasCustomPrompt="1"/>
          </p:nvPr>
        </p:nvSpPr>
        <p:spPr>
          <a:xfrm>
            <a:off x="9829522" y="3603812"/>
            <a:ext cx="6988174" cy="430026"/>
          </a:xfrm>
        </p:spPr>
        <p:txBody>
          <a:bodyPr/>
          <a:lstStyle>
            <a:lvl1pPr marL="0" indent="0">
              <a:buNone/>
              <a:defRPr b="1" i="0">
                <a:solidFill>
                  <a:srgbClr val="7BA9EC"/>
                </a:solidFill>
                <a:latin typeface="Lora SemiBold" pitchFamily="2" charset="77"/>
              </a:defRPr>
            </a:lvl1pPr>
          </a:lstStyle>
          <a:p>
            <a:pPr lvl="0"/>
            <a:r>
              <a:rPr lang="en-GB" err="1"/>
              <a:t>Sottotitolo</a:t>
            </a:r>
            <a:endParaRPr lang="en-IT"/>
          </a:p>
        </p:txBody>
      </p:sp>
    </p:spTree>
    <p:extLst>
      <p:ext uri="{BB962C8B-B14F-4D97-AF65-F5344CB8AC3E}">
        <p14:creationId xmlns:p14="http://schemas.microsoft.com/office/powerpoint/2010/main" val="428547985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showMasterSp="0" preserve="1" userDrawn="1">
  <p:cSld name="immagine_a tutto schermo">
    <p:spTree>
      <p:nvGrpSpPr>
        <p:cNvPr id="1" name=""/>
        <p:cNvGrpSpPr/>
        <p:nvPr/>
      </p:nvGrpSpPr>
      <p:grpSpPr>
        <a:xfrm>
          <a:off x="0" y="0"/>
          <a:ext cx="0" cy="0"/>
          <a:chOff x="0" y="0"/>
          <a:chExt cx="0" cy="0"/>
        </a:xfrm>
      </p:grpSpPr>
      <p:sp>
        <p:nvSpPr>
          <p:cNvPr id="10" name="Segnaposto immagine 8">
            <a:extLst>
              <a:ext uri="{FF2B5EF4-FFF2-40B4-BE49-F238E27FC236}">
                <a16:creationId xmlns:a16="http://schemas.microsoft.com/office/drawing/2014/main" id="{E9BC2CFC-81D0-7B2A-EA1D-A2ED4A748FEE}"/>
              </a:ext>
            </a:extLst>
          </p:cNvPr>
          <p:cNvSpPr>
            <a:spLocks noGrp="1"/>
          </p:cNvSpPr>
          <p:nvPr>
            <p:ph type="pic" sz="quarter" idx="13"/>
          </p:nvPr>
        </p:nvSpPr>
        <p:spPr>
          <a:xfrm>
            <a:off x="16902" y="0"/>
            <a:ext cx="18271099" cy="10287000"/>
          </a:xfrm>
          <a:prstGeom prst="rect">
            <a:avLst/>
          </a:prstGeom>
          <a:noFill/>
        </p:spPr>
        <p:txBody>
          <a:bodyPr/>
          <a:lstStyle/>
          <a:p>
            <a:endParaRPr lang="it-IT"/>
          </a:p>
        </p:txBody>
      </p:sp>
      <p:sp>
        <p:nvSpPr>
          <p:cNvPr id="19" name="Segnaposto titolo 9">
            <a:extLst>
              <a:ext uri="{FF2B5EF4-FFF2-40B4-BE49-F238E27FC236}">
                <a16:creationId xmlns:a16="http://schemas.microsoft.com/office/drawing/2014/main" id="{33979418-B744-11C1-0C4F-AFB41E5E6954}"/>
              </a:ext>
            </a:extLst>
          </p:cNvPr>
          <p:cNvSpPr>
            <a:spLocks noGrp="1"/>
          </p:cNvSpPr>
          <p:nvPr>
            <p:ph type="title" hasCustomPrompt="1"/>
          </p:nvPr>
        </p:nvSpPr>
        <p:spPr>
          <a:xfrm>
            <a:off x="1371615" y="3644211"/>
            <a:ext cx="15134043" cy="3471069"/>
          </a:xfrm>
          <a:prstGeom prst="rect">
            <a:avLst/>
          </a:prstGeom>
        </p:spPr>
        <p:txBody>
          <a:bodyPr vert="horz" lIns="91440" tIns="45720" rIns="91440" bIns="45720" rtlCol="0" anchor="t">
            <a:noAutofit/>
          </a:bodyPr>
          <a:lstStyle>
            <a:lvl1pPr>
              <a:lnSpc>
                <a:spcPts val="8000"/>
              </a:lnSpc>
              <a:defRPr sz="7500" b="1" i="0">
                <a:solidFill>
                  <a:schemeClr val="bg1"/>
                </a:solidFill>
                <a:latin typeface="Titillium Web" pitchFamily="2" charset="77"/>
              </a:defRPr>
            </a:lvl1pPr>
          </a:lstStyle>
          <a:p>
            <a:r>
              <a:rPr lang="it-IT"/>
              <a:t>Sed ut </a:t>
            </a:r>
            <a:r>
              <a:rPr lang="it-IT" err="1"/>
              <a:t>perspiciatis</a:t>
            </a:r>
            <a:r>
              <a:rPr lang="it-IT"/>
              <a:t> </a:t>
            </a:r>
            <a:r>
              <a:rPr lang="it-IT" err="1"/>
              <a:t>unde</a:t>
            </a:r>
            <a:r>
              <a:rPr lang="it-IT"/>
              <a:t> omnis </a:t>
            </a:r>
            <a:r>
              <a:rPr lang="it-IT" err="1"/>
              <a:t>iste</a:t>
            </a:r>
            <a:r>
              <a:rPr lang="it-IT"/>
              <a:t> </a:t>
            </a:r>
            <a:r>
              <a:rPr lang="it-IT" err="1"/>
              <a:t>natus</a:t>
            </a:r>
            <a:r>
              <a:rPr lang="it-IT"/>
              <a:t> </a:t>
            </a:r>
            <a:r>
              <a:rPr lang="it-IT" err="1"/>
              <a:t>error</a:t>
            </a:r>
            <a:r>
              <a:rPr lang="it-IT"/>
              <a:t> </a:t>
            </a:r>
            <a:r>
              <a:rPr lang="it-IT" err="1"/>
              <a:t>sit</a:t>
            </a:r>
            <a:r>
              <a:rPr lang="it-IT"/>
              <a:t> </a:t>
            </a:r>
            <a:r>
              <a:rPr lang="it-IT" err="1"/>
              <a:t>voluptatem</a:t>
            </a:r>
            <a:r>
              <a:rPr lang="it-IT"/>
              <a:t> </a:t>
            </a:r>
            <a:r>
              <a:rPr lang="it-IT" err="1"/>
              <a:t>accusantium</a:t>
            </a:r>
            <a:r>
              <a:rPr lang="it-IT"/>
              <a:t>.</a:t>
            </a:r>
          </a:p>
        </p:txBody>
      </p:sp>
      <p:sp>
        <p:nvSpPr>
          <p:cNvPr id="22" name="Segnaposto testo 21">
            <a:extLst>
              <a:ext uri="{FF2B5EF4-FFF2-40B4-BE49-F238E27FC236}">
                <a16:creationId xmlns:a16="http://schemas.microsoft.com/office/drawing/2014/main" id="{E51C7E32-ED79-A394-3A30-5F2B9AE01171}"/>
              </a:ext>
            </a:extLst>
          </p:cNvPr>
          <p:cNvSpPr>
            <a:spLocks noGrp="1"/>
          </p:cNvSpPr>
          <p:nvPr>
            <p:ph type="body" sz="quarter" idx="15" hasCustomPrompt="1"/>
          </p:nvPr>
        </p:nvSpPr>
        <p:spPr>
          <a:xfrm>
            <a:off x="1371615" y="3056518"/>
            <a:ext cx="2692400" cy="385445"/>
          </a:xfrm>
          <a:prstGeom prst="rect">
            <a:avLst/>
          </a:prstGeom>
        </p:spPr>
        <p:txBody>
          <a:bodyPr/>
          <a:lstStyle>
            <a:lvl1pPr>
              <a:defRPr lang="it-IT" sz="2400" b="0" i="0" kern="1200" dirty="0" smtClean="0">
                <a:solidFill>
                  <a:srgbClr val="66E8F9"/>
                </a:solidFill>
                <a:latin typeface="Titillium Web Regular" pitchFamily="34" charset="0"/>
                <a:ea typeface="Titillium Web Regular" pitchFamily="34" charset="-122"/>
                <a:cs typeface="Titillium Web Regular" pitchFamily="34" charset="-12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it-IT"/>
              <a:t>Etichetta</a:t>
            </a:r>
            <a:endParaRPr lang="en-US" sz="2400"/>
          </a:p>
        </p:txBody>
      </p:sp>
      <p:sp>
        <p:nvSpPr>
          <p:cNvPr id="5" name="Footer Placeholder 4">
            <a:extLst>
              <a:ext uri="{FF2B5EF4-FFF2-40B4-BE49-F238E27FC236}">
                <a16:creationId xmlns:a16="http://schemas.microsoft.com/office/drawing/2014/main" id="{A61B3664-39AD-99F1-CB9E-8BE9D4036429}"/>
              </a:ext>
            </a:extLst>
          </p:cNvPr>
          <p:cNvSpPr>
            <a:spLocks noGrp="1"/>
          </p:cNvSpPr>
          <p:nvPr>
            <p:ph type="ftr" sz="quarter" idx="16"/>
          </p:nvPr>
        </p:nvSpPr>
        <p:spPr>
          <a:xfrm>
            <a:off x="933450" y="732641"/>
            <a:ext cx="6172201" cy="547688"/>
          </a:xfrm>
          <a:prstGeom prst="rect">
            <a:avLst/>
          </a:prstGeom>
        </p:spPr>
        <p:txBody>
          <a:bodyPr/>
          <a:lstStyle>
            <a:lvl1pPr>
              <a:defRPr>
                <a:solidFill>
                  <a:schemeClr val="bg1"/>
                </a:solidFill>
              </a:defRPr>
            </a:lvl1pPr>
          </a:lstStyle>
          <a:p>
            <a:endParaRPr lang="en-IT"/>
          </a:p>
        </p:txBody>
      </p:sp>
      <p:sp>
        <p:nvSpPr>
          <p:cNvPr id="6" name="Slide Number Placeholder 5">
            <a:extLst>
              <a:ext uri="{FF2B5EF4-FFF2-40B4-BE49-F238E27FC236}">
                <a16:creationId xmlns:a16="http://schemas.microsoft.com/office/drawing/2014/main" id="{B4EEF34E-5B8B-E66B-6A65-C1ADC500394F}"/>
              </a:ext>
            </a:extLst>
          </p:cNvPr>
          <p:cNvSpPr>
            <a:spLocks noGrp="1"/>
          </p:cNvSpPr>
          <p:nvPr>
            <p:ph type="sldNum" sz="quarter" idx="17"/>
          </p:nvPr>
        </p:nvSpPr>
        <p:spPr>
          <a:xfrm>
            <a:off x="933450" y="9035267"/>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pic>
        <p:nvPicPr>
          <p:cNvPr id="2" name="Image 1">
            <a:extLst>
              <a:ext uri="{FF2B5EF4-FFF2-40B4-BE49-F238E27FC236}">
                <a16:creationId xmlns:a16="http://schemas.microsoft.com/office/drawing/2014/main" id="{00BF75A9-BD36-A12F-6365-21853B37E34C}"/>
              </a:ext>
            </a:extLst>
          </p:cNvPr>
          <p:cNvPicPr>
            <a:picLocks noChangeAspect="1"/>
          </p:cNvPicPr>
          <p:nvPr userDrawn="1"/>
        </p:nvPicPr>
        <p:blipFill>
          <a:blip r:embed="rId2"/>
          <a:srcRect/>
          <a:stretch/>
        </p:blipFill>
        <p:spPr>
          <a:xfrm>
            <a:off x="16441279" y="323741"/>
            <a:ext cx="1143323" cy="1271597"/>
          </a:xfrm>
          <a:prstGeom prst="rect">
            <a:avLst/>
          </a:prstGeom>
        </p:spPr>
      </p:pic>
    </p:spTree>
    <p:extLst>
      <p:ext uri="{BB962C8B-B14F-4D97-AF65-F5344CB8AC3E}">
        <p14:creationId xmlns:p14="http://schemas.microsoft.com/office/powerpoint/2010/main" val="3137564068"/>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showMasterSp="0" preserve="1" userDrawn="1">
  <p:cSld name="Cover chiusura bianca">
    <p:bg>
      <p:bgPr>
        <a:solidFill>
          <a:schemeClr val="bg1"/>
        </a:solidFill>
        <a:effectLst/>
      </p:bgPr>
    </p:bg>
    <p:spTree>
      <p:nvGrpSpPr>
        <p:cNvPr id="1" name=""/>
        <p:cNvGrpSpPr/>
        <p:nvPr/>
      </p:nvGrpSpPr>
      <p:grpSpPr>
        <a:xfrm>
          <a:off x="0" y="0"/>
          <a:ext cx="0" cy="0"/>
          <a:chOff x="0" y="0"/>
          <a:chExt cx="0" cy="0"/>
        </a:xfrm>
      </p:grpSpPr>
      <p:sp>
        <p:nvSpPr>
          <p:cNvPr id="13" name="Segnaposto testo 12">
            <a:extLst>
              <a:ext uri="{FF2B5EF4-FFF2-40B4-BE49-F238E27FC236}">
                <a16:creationId xmlns:a16="http://schemas.microsoft.com/office/drawing/2014/main" id="{8CE7A36E-D99C-DB93-DFC5-85C23EFF129E}"/>
              </a:ext>
            </a:extLst>
          </p:cNvPr>
          <p:cNvSpPr>
            <a:spLocks noGrp="1"/>
          </p:cNvSpPr>
          <p:nvPr>
            <p:ph type="body" sz="quarter" idx="11" hasCustomPrompt="1"/>
          </p:nvPr>
        </p:nvSpPr>
        <p:spPr>
          <a:xfrm>
            <a:off x="7346952" y="9291530"/>
            <a:ext cx="3594100" cy="519112"/>
          </a:xfrm>
        </p:spPr>
        <p:txBody>
          <a:bodyPr>
            <a:normAutofit/>
          </a:bodyPr>
          <a:lstStyle>
            <a:lvl1pPr marL="0" indent="0" algn="ctr">
              <a:buFontTx/>
              <a:buNone/>
              <a:defRPr sz="1800">
                <a:solidFill>
                  <a:srgbClr val="7BA9EC"/>
                </a:solidFill>
              </a:defRPr>
            </a:lvl1pPr>
            <a:lvl2pPr algn="ctr">
              <a:defRPr/>
            </a:lvl2pPr>
            <a:lvl3pPr algn="ctr">
              <a:defRPr/>
            </a:lvl3pPr>
            <a:lvl4pPr algn="ctr">
              <a:defRPr/>
            </a:lvl4pPr>
            <a:lvl5pPr algn="ctr">
              <a:defRPr/>
            </a:lvl5pPr>
          </a:lstStyle>
          <a:p>
            <a:pPr lvl="0"/>
            <a:r>
              <a:rPr lang="it-IT"/>
              <a:t>Versione / data</a:t>
            </a:r>
          </a:p>
        </p:txBody>
      </p:sp>
      <p:pic>
        <p:nvPicPr>
          <p:cNvPr id="2" name="Image 1">
            <a:extLst>
              <a:ext uri="{FF2B5EF4-FFF2-40B4-BE49-F238E27FC236}">
                <a16:creationId xmlns:a16="http://schemas.microsoft.com/office/drawing/2014/main" id="{2AE455C0-4277-5EA5-1D53-74F8448F04B8}"/>
              </a:ext>
            </a:extLst>
          </p:cNvPr>
          <p:cNvPicPr>
            <a:picLocks noChangeAspect="1"/>
          </p:cNvPicPr>
          <p:nvPr userDrawn="1"/>
        </p:nvPicPr>
        <p:blipFill>
          <a:blip r:embed="rId2"/>
          <a:srcRect/>
          <a:stretch/>
        </p:blipFill>
        <p:spPr>
          <a:xfrm>
            <a:off x="8244590" y="4130465"/>
            <a:ext cx="1821689" cy="2026073"/>
          </a:xfrm>
          <a:prstGeom prst="rect">
            <a:avLst/>
          </a:prstGeom>
        </p:spPr>
      </p:pic>
    </p:spTree>
    <p:extLst>
      <p:ext uri="{BB962C8B-B14F-4D97-AF65-F5344CB8AC3E}">
        <p14:creationId xmlns:p14="http://schemas.microsoft.com/office/powerpoint/2010/main" val="2131298754"/>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showMasterSp="0" preserve="1" userDrawn="1">
  <p:cSld name="Cover chiusura blu">
    <p:bg>
      <p:bgPr>
        <a:solidFill>
          <a:srgbClr val="2F6DD5"/>
        </a:solidFill>
        <a:effectLst/>
      </p:bgPr>
    </p:bg>
    <p:spTree>
      <p:nvGrpSpPr>
        <p:cNvPr id="1" name=""/>
        <p:cNvGrpSpPr/>
        <p:nvPr/>
      </p:nvGrpSpPr>
      <p:grpSpPr>
        <a:xfrm>
          <a:off x="0" y="0"/>
          <a:ext cx="0" cy="0"/>
          <a:chOff x="0" y="0"/>
          <a:chExt cx="0" cy="0"/>
        </a:xfrm>
      </p:grpSpPr>
      <p:sp>
        <p:nvSpPr>
          <p:cNvPr id="7" name="Segnaposto testo 12">
            <a:extLst>
              <a:ext uri="{FF2B5EF4-FFF2-40B4-BE49-F238E27FC236}">
                <a16:creationId xmlns:a16="http://schemas.microsoft.com/office/drawing/2014/main" id="{E0FD32FB-CBE3-C399-30FA-1414BEF7021B}"/>
              </a:ext>
            </a:extLst>
          </p:cNvPr>
          <p:cNvSpPr>
            <a:spLocks noGrp="1"/>
          </p:cNvSpPr>
          <p:nvPr>
            <p:ph type="body" sz="quarter" idx="11" hasCustomPrompt="1"/>
          </p:nvPr>
        </p:nvSpPr>
        <p:spPr>
          <a:xfrm>
            <a:off x="7346952" y="9291530"/>
            <a:ext cx="3594100" cy="519112"/>
          </a:xfrm>
        </p:spPr>
        <p:txBody>
          <a:bodyPr>
            <a:normAutofit/>
          </a:bodyPr>
          <a:lstStyle>
            <a:lvl1pPr marL="0" indent="0" algn="ctr">
              <a:buFontTx/>
              <a:buNone/>
              <a:defRPr sz="1800">
                <a:solidFill>
                  <a:srgbClr val="7BA9EC"/>
                </a:solidFill>
              </a:defRPr>
            </a:lvl1pPr>
            <a:lvl2pPr algn="ctr">
              <a:defRPr/>
            </a:lvl2pPr>
            <a:lvl3pPr algn="ctr">
              <a:defRPr/>
            </a:lvl3pPr>
            <a:lvl4pPr algn="ctr">
              <a:defRPr/>
            </a:lvl4pPr>
            <a:lvl5pPr algn="ctr">
              <a:defRPr/>
            </a:lvl5pPr>
          </a:lstStyle>
          <a:p>
            <a:pPr lvl="0"/>
            <a:r>
              <a:rPr lang="it-IT"/>
              <a:t>Versione / data</a:t>
            </a:r>
          </a:p>
        </p:txBody>
      </p:sp>
      <p:pic>
        <p:nvPicPr>
          <p:cNvPr id="3" name="Image 1">
            <a:extLst>
              <a:ext uri="{FF2B5EF4-FFF2-40B4-BE49-F238E27FC236}">
                <a16:creationId xmlns:a16="http://schemas.microsoft.com/office/drawing/2014/main" id="{5B2DCA6B-85A8-449A-8573-B6ED8CE93A9E}"/>
              </a:ext>
            </a:extLst>
          </p:cNvPr>
          <p:cNvPicPr>
            <a:picLocks noChangeAspect="1"/>
          </p:cNvPicPr>
          <p:nvPr userDrawn="1"/>
        </p:nvPicPr>
        <p:blipFill>
          <a:blip r:embed="rId2"/>
          <a:srcRect/>
          <a:stretch/>
        </p:blipFill>
        <p:spPr>
          <a:xfrm>
            <a:off x="8244590" y="4130465"/>
            <a:ext cx="1821689" cy="2026073"/>
          </a:xfrm>
          <a:prstGeom prst="rect">
            <a:avLst/>
          </a:prstGeom>
        </p:spPr>
      </p:pic>
    </p:spTree>
    <p:extLst>
      <p:ext uri="{BB962C8B-B14F-4D97-AF65-F5344CB8AC3E}">
        <p14:creationId xmlns:p14="http://schemas.microsoft.com/office/powerpoint/2010/main" val="3256301803"/>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userDrawn="1">
  <p:cSld name="1_Immagine_verticaleDX">
    <p:spTree>
      <p:nvGrpSpPr>
        <p:cNvPr id="1" name=""/>
        <p:cNvGrpSpPr/>
        <p:nvPr/>
      </p:nvGrpSpPr>
      <p:grpSpPr>
        <a:xfrm>
          <a:off x="0" y="0"/>
          <a:ext cx="0" cy="0"/>
          <a:chOff x="0" y="0"/>
          <a:chExt cx="0" cy="0"/>
        </a:xfrm>
      </p:grpSpPr>
      <p:sp>
        <p:nvSpPr>
          <p:cNvPr id="9" name="Segnaposto immagine 8">
            <a:extLst>
              <a:ext uri="{FF2B5EF4-FFF2-40B4-BE49-F238E27FC236}">
                <a16:creationId xmlns:a16="http://schemas.microsoft.com/office/drawing/2014/main" id="{7F778D18-9A3E-D024-F787-8CE9C861DACE}"/>
              </a:ext>
            </a:extLst>
          </p:cNvPr>
          <p:cNvSpPr>
            <a:spLocks noGrp="1"/>
          </p:cNvSpPr>
          <p:nvPr>
            <p:ph type="pic" sz="quarter" idx="13"/>
          </p:nvPr>
        </p:nvSpPr>
        <p:spPr>
          <a:xfrm>
            <a:off x="9144000" y="-19048"/>
            <a:ext cx="9144000" cy="10306049"/>
          </a:xfrm>
          <a:prstGeom prst="rect">
            <a:avLst/>
          </a:prstGeom>
          <a:noFill/>
        </p:spPr>
        <p:txBody>
          <a:bodyPr/>
          <a:lstStyle/>
          <a:p>
            <a:endParaRPr lang="it-IT"/>
          </a:p>
        </p:txBody>
      </p:sp>
      <p:sp>
        <p:nvSpPr>
          <p:cNvPr id="2" name="Segnaposto titolo 15">
            <a:extLst>
              <a:ext uri="{FF2B5EF4-FFF2-40B4-BE49-F238E27FC236}">
                <a16:creationId xmlns:a16="http://schemas.microsoft.com/office/drawing/2014/main" id="{FD712B6B-1CFA-AFD5-0830-674902628306}"/>
              </a:ext>
            </a:extLst>
          </p:cNvPr>
          <p:cNvSpPr>
            <a:spLocks noGrp="1"/>
          </p:cNvSpPr>
          <p:nvPr>
            <p:ph type="title"/>
          </p:nvPr>
        </p:nvSpPr>
        <p:spPr>
          <a:xfrm>
            <a:off x="1351286" y="2267589"/>
            <a:ext cx="6153150" cy="714375"/>
          </a:xfrm>
          <a:prstGeom prst="rect">
            <a:avLst/>
          </a:prstGeom>
        </p:spPr>
        <p:txBody>
          <a:bodyPr vert="horz" lIns="91440" tIns="45720" rIns="91440" bIns="45720" rtlCol="0" anchor="ctr">
            <a:noAutofit/>
          </a:bodyPr>
          <a:lstStyle>
            <a:lvl1pPr>
              <a:defRPr b="1" i="0">
                <a:latin typeface="Titillium Web" pitchFamily="2" charset="77"/>
              </a:defRPr>
            </a:lvl1pPr>
          </a:lstStyle>
          <a:p>
            <a:r>
              <a:rPr lang="it-IT"/>
              <a:t>Titolo</a:t>
            </a:r>
          </a:p>
        </p:txBody>
      </p:sp>
      <p:sp>
        <p:nvSpPr>
          <p:cNvPr id="3" name="Segnaposto testo 12">
            <a:extLst>
              <a:ext uri="{FF2B5EF4-FFF2-40B4-BE49-F238E27FC236}">
                <a16:creationId xmlns:a16="http://schemas.microsoft.com/office/drawing/2014/main" id="{536D6A76-7FB8-7D73-96E6-AB3A6A093B86}"/>
              </a:ext>
            </a:extLst>
          </p:cNvPr>
          <p:cNvSpPr>
            <a:spLocks noGrp="1"/>
          </p:cNvSpPr>
          <p:nvPr>
            <p:ph type="body" sz="quarter" idx="17" hasCustomPrompt="1"/>
          </p:nvPr>
        </p:nvSpPr>
        <p:spPr>
          <a:xfrm>
            <a:off x="1455739" y="3427737"/>
            <a:ext cx="6154738" cy="450000"/>
          </a:xfrm>
          <a:prstGeom prst="rect">
            <a:avLst/>
          </a:prstGeom>
        </p:spPr>
        <p:txBody>
          <a:bodyPr/>
          <a:lstStyle>
            <a:lvl1pPr marL="0" indent="0" algn="l" defTabSz="914400" rtl="0" eaLnBrk="1" latinLnBrk="0" hangingPunct="1">
              <a:lnSpc>
                <a:spcPts val="2880"/>
              </a:lnSpc>
              <a:spcBef>
                <a:spcPts val="1000"/>
              </a:spcBef>
              <a:buFont typeface="Arial" panose="020B0604020202020204" pitchFamily="34" charset="0"/>
              <a:buNone/>
              <a:defRPr lang="en-US" sz="2400" b="1" i="0" kern="1200" dirty="0">
                <a:solidFill>
                  <a:srgbClr val="84A9E6"/>
                </a:solidFill>
                <a:latin typeface="Lora" pitchFamily="2" charset="77"/>
                <a:ea typeface="Lora Bold" pitchFamily="34" charset="-122"/>
                <a:cs typeface="Lora Bold" pitchFamily="34" charset="-120"/>
              </a:defRPr>
            </a:lvl1pPr>
          </a:lstStyle>
          <a:p>
            <a:pPr algn="l">
              <a:lnSpc>
                <a:spcPts val="2880"/>
              </a:lnSpc>
            </a:pPr>
            <a:r>
              <a:rPr lang="en-US" sz="2400" b="1" i="0" err="1">
                <a:solidFill>
                  <a:srgbClr val="84A9E6"/>
                </a:solidFill>
                <a:latin typeface="Lora" pitchFamily="2" charset="77"/>
                <a:ea typeface="Lora Bold" pitchFamily="34" charset="-122"/>
                <a:cs typeface="Lora Bold" pitchFamily="34" charset="-120"/>
              </a:rPr>
              <a:t>Sottotitolo</a:t>
            </a:r>
            <a:endParaRPr lang="en-US" sz="2400">
              <a:latin typeface="Lora Medium" pitchFamily="2" charset="77"/>
            </a:endParaRPr>
          </a:p>
        </p:txBody>
      </p:sp>
      <p:sp>
        <p:nvSpPr>
          <p:cNvPr id="4" name="Segnaposto testo 16">
            <a:extLst>
              <a:ext uri="{FF2B5EF4-FFF2-40B4-BE49-F238E27FC236}">
                <a16:creationId xmlns:a16="http://schemas.microsoft.com/office/drawing/2014/main" id="{B8513AD9-0BC6-4DAF-526D-1FE24B33ABD8}"/>
              </a:ext>
            </a:extLst>
          </p:cNvPr>
          <p:cNvSpPr>
            <a:spLocks noGrp="1"/>
          </p:cNvSpPr>
          <p:nvPr>
            <p:ph type="body" sz="quarter" idx="18" hasCustomPrompt="1"/>
          </p:nvPr>
        </p:nvSpPr>
        <p:spPr>
          <a:xfrm>
            <a:off x="1455740" y="4017801"/>
            <a:ext cx="6153150" cy="4173358"/>
          </a:xfrm>
          <a:prstGeom prst="rect">
            <a:avLst/>
          </a:prstGeom>
        </p:spPr>
        <p:txBody>
          <a:bodyPr/>
          <a:lstStyle>
            <a:lvl1pPr marL="457200" marR="0" indent="-457200" algn="l" defTabSz="914400" rtl="0" eaLnBrk="1" fontAlgn="auto" latinLnBrk="0" hangingPunct="1">
              <a:lnSpc>
                <a:spcPts val="2827"/>
              </a:lnSpc>
              <a:spcBef>
                <a:spcPts val="1000"/>
              </a:spcBef>
              <a:spcAft>
                <a:spcPts val="0"/>
              </a:spcAft>
              <a:buClr>
                <a:srgbClr val="2F6DD5"/>
              </a:buClr>
              <a:buSzTx/>
              <a:buFont typeface="+mj-lt"/>
              <a:buAutoNum type="arabicPeriod"/>
              <a:tabLst/>
              <a:defRPr sz="2000"/>
            </a:lvl1pPr>
          </a:lstStyle>
          <a:p>
            <a:pPr marL="0" marR="0" lvl="0" indent="0" algn="l" defTabSz="914400" rtl="0" eaLnBrk="1" fontAlgn="auto" latinLnBrk="0" hangingPunct="1">
              <a:lnSpc>
                <a:spcPts val="2827"/>
              </a:lnSpc>
              <a:spcBef>
                <a:spcPts val="1000"/>
              </a:spcBef>
              <a:spcAft>
                <a:spcPts val="0"/>
              </a:spcAft>
              <a:buClrTx/>
              <a:buSzTx/>
              <a:buFont typeface="Arial" panose="020B0604020202020204" pitchFamily="34" charset="0"/>
              <a:buNone/>
              <a:tabLst/>
              <a:defRPr/>
            </a:pP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Sed ut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perspiciatis</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unde</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omnis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iste</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natus</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error</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sit</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voluptatem</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accusantium</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doloremque</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laudantium</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totam</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rem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aperiam</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eaque</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ipsa</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quae</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ab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illo</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inventore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veritatis</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et quasi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architecto</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beatae</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vitae dicta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sunt</a:t>
            </a:r>
            <a:r>
              <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rPr>
              <a:t> </a:t>
            </a:r>
            <a:r>
              <a:rPr kumimoji="0" lang="it-IT" sz="2000" b="0" i="0" u="none" strike="noStrike" kern="1200" cap="none" spc="0" normalizeH="0" baseline="0" noProof="0" err="1">
                <a:ln>
                  <a:noFill/>
                </a:ln>
                <a:solidFill>
                  <a:srgbClr val="000000"/>
                </a:solidFill>
                <a:effectLst/>
                <a:uLnTx/>
                <a:uFillTx/>
                <a:latin typeface="Titillium Web Regular" pitchFamily="34" charset="0"/>
                <a:ea typeface="Titillium Web Regular" pitchFamily="34" charset="-122"/>
                <a:cs typeface="Titillium Web Regular" pitchFamily="34" charset="-120"/>
              </a:rPr>
              <a:t>explicabo</a:t>
            </a:r>
            <a:endPar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endParaRPr>
          </a:p>
          <a:p>
            <a:pPr marL="0" marR="0" lvl="0" indent="0" algn="l" defTabSz="914400" rtl="0" eaLnBrk="1" fontAlgn="auto" latinLnBrk="0" hangingPunct="1">
              <a:lnSpc>
                <a:spcPts val="2827"/>
              </a:lnSpc>
              <a:spcBef>
                <a:spcPts val="1000"/>
              </a:spcBef>
              <a:spcAft>
                <a:spcPts val="0"/>
              </a:spcAft>
              <a:buClrTx/>
              <a:buSzTx/>
              <a:buFont typeface="Arial" panose="020B0604020202020204" pitchFamily="34" charset="0"/>
              <a:buNone/>
              <a:tabLst/>
              <a:defRPr/>
            </a:pPr>
            <a:endParaRPr kumimoji="0" lang="it-IT" sz="2000" b="0" i="0" u="none" strike="noStrike" kern="1200" cap="none" spc="0" normalizeH="0" baseline="0" noProof="0">
              <a:ln>
                <a:noFill/>
              </a:ln>
              <a:solidFill>
                <a:srgbClr val="000000"/>
              </a:solidFill>
              <a:effectLst/>
              <a:uLnTx/>
              <a:uFillTx/>
              <a:latin typeface="Titillium Web Regular" pitchFamily="34" charset="0"/>
              <a:ea typeface="Titillium Web Regular" pitchFamily="34" charset="-122"/>
              <a:cs typeface="Titillium Web Regular" pitchFamily="34" charset="-120"/>
            </a:endParaRPr>
          </a:p>
          <a:p>
            <a:pPr marL="0" marR="0" lvl="0" indent="0" algn="l" defTabSz="914400" rtl="0" eaLnBrk="1" fontAlgn="auto" latinLnBrk="0" hangingPunct="1">
              <a:lnSpc>
                <a:spcPts val="2827"/>
              </a:lnSpc>
              <a:spcBef>
                <a:spcPts val="1000"/>
              </a:spcBef>
              <a:spcAft>
                <a:spcPts val="0"/>
              </a:spcAft>
              <a:buClrTx/>
              <a:buSzTx/>
              <a:buFont typeface="Arial" panose="020B0604020202020204" pitchFamily="34" charset="0"/>
              <a:buNone/>
              <a:tabLst/>
              <a:defRPr/>
            </a:pPr>
            <a:r>
              <a:rPr lang="it-IT" sz="2000" err="1">
                <a:solidFill>
                  <a:srgbClr val="000000"/>
                </a:solidFill>
                <a:latin typeface="Titillium Web Regular" pitchFamily="34" charset="0"/>
                <a:ea typeface="Titillium Web Regular" pitchFamily="34" charset="-122"/>
                <a:cs typeface="Titillium Web Regular" pitchFamily="34" charset="-120"/>
              </a:rPr>
              <a:t>Laudantium</a:t>
            </a:r>
            <a:r>
              <a:rPr lang="it-IT" sz="2000">
                <a:solidFill>
                  <a:srgbClr val="000000"/>
                </a:solidFill>
                <a:latin typeface="Titillium Web Regular" pitchFamily="34" charset="0"/>
                <a:ea typeface="Titillium Web Regular" pitchFamily="34" charset="-122"/>
                <a:cs typeface="Titillium Web Regular" pitchFamily="34" charset="-120"/>
              </a:rPr>
              <a:t>, </a:t>
            </a:r>
            <a:r>
              <a:rPr lang="it-IT" sz="2000" err="1">
                <a:solidFill>
                  <a:srgbClr val="000000"/>
                </a:solidFill>
                <a:latin typeface="Titillium Web Regular" pitchFamily="34" charset="0"/>
                <a:ea typeface="Titillium Web Regular" pitchFamily="34" charset="-122"/>
                <a:cs typeface="Titillium Web Regular" pitchFamily="34" charset="-120"/>
              </a:rPr>
              <a:t>totam</a:t>
            </a:r>
            <a:r>
              <a:rPr lang="it-IT" sz="2000">
                <a:solidFill>
                  <a:srgbClr val="000000"/>
                </a:solidFill>
                <a:latin typeface="Titillium Web Regular" pitchFamily="34" charset="0"/>
                <a:ea typeface="Titillium Web Regular" pitchFamily="34" charset="-122"/>
                <a:cs typeface="Titillium Web Regular" pitchFamily="34" charset="-120"/>
              </a:rPr>
              <a:t> rem </a:t>
            </a:r>
            <a:r>
              <a:rPr lang="it-IT" sz="2000" err="1">
                <a:solidFill>
                  <a:srgbClr val="000000"/>
                </a:solidFill>
                <a:latin typeface="Titillium Web Regular" pitchFamily="34" charset="0"/>
                <a:ea typeface="Titillium Web Regular" pitchFamily="34" charset="-122"/>
                <a:cs typeface="Titillium Web Regular" pitchFamily="34" charset="-120"/>
              </a:rPr>
              <a:t>aperiam</a:t>
            </a:r>
            <a:r>
              <a:rPr lang="it-IT" sz="2000">
                <a:solidFill>
                  <a:srgbClr val="000000"/>
                </a:solidFill>
                <a:latin typeface="Titillium Web Regular" pitchFamily="34" charset="0"/>
                <a:ea typeface="Titillium Web Regular" pitchFamily="34" charset="-122"/>
                <a:cs typeface="Titillium Web Regular" pitchFamily="34" charset="-120"/>
              </a:rPr>
              <a:t>, </a:t>
            </a:r>
            <a:r>
              <a:rPr lang="it-IT" sz="2000" err="1">
                <a:solidFill>
                  <a:srgbClr val="000000"/>
                </a:solidFill>
                <a:latin typeface="Titillium Web Regular" pitchFamily="34" charset="0"/>
                <a:ea typeface="Titillium Web Regular" pitchFamily="34" charset="-122"/>
                <a:cs typeface="Titillium Web Regular" pitchFamily="34" charset="-120"/>
              </a:rPr>
              <a:t>eaque</a:t>
            </a:r>
            <a:r>
              <a:rPr lang="it-IT" sz="2000">
                <a:solidFill>
                  <a:srgbClr val="000000"/>
                </a:solidFill>
                <a:latin typeface="Titillium Web Regular" pitchFamily="34" charset="0"/>
                <a:ea typeface="Titillium Web Regular" pitchFamily="34" charset="-122"/>
                <a:cs typeface="Titillium Web Regular" pitchFamily="34" charset="-120"/>
              </a:rPr>
              <a:t> </a:t>
            </a:r>
            <a:r>
              <a:rPr lang="it-IT" sz="2000" err="1">
                <a:solidFill>
                  <a:srgbClr val="000000"/>
                </a:solidFill>
                <a:latin typeface="Titillium Web Regular" pitchFamily="34" charset="0"/>
                <a:ea typeface="Titillium Web Regular" pitchFamily="34" charset="-122"/>
                <a:cs typeface="Titillium Web Regular" pitchFamily="34" charset="-120"/>
              </a:rPr>
              <a:t>ipsa</a:t>
            </a:r>
            <a:r>
              <a:rPr lang="it-IT" sz="2000">
                <a:solidFill>
                  <a:srgbClr val="000000"/>
                </a:solidFill>
                <a:latin typeface="Titillium Web Regular" pitchFamily="34" charset="0"/>
                <a:ea typeface="Titillium Web Regular" pitchFamily="34" charset="-122"/>
                <a:cs typeface="Titillium Web Regular" pitchFamily="34" charset="-120"/>
              </a:rPr>
              <a:t> </a:t>
            </a:r>
            <a:r>
              <a:rPr lang="it-IT" sz="2000" err="1">
                <a:solidFill>
                  <a:srgbClr val="000000"/>
                </a:solidFill>
                <a:latin typeface="Titillium Web Regular" pitchFamily="34" charset="0"/>
                <a:ea typeface="Titillium Web Regular" pitchFamily="34" charset="-122"/>
                <a:cs typeface="Titillium Web Regular" pitchFamily="34" charset="-120"/>
              </a:rPr>
              <a:t>quae</a:t>
            </a:r>
            <a:r>
              <a:rPr lang="it-IT" sz="2000">
                <a:solidFill>
                  <a:srgbClr val="000000"/>
                </a:solidFill>
                <a:latin typeface="Titillium Web Regular" pitchFamily="34" charset="0"/>
                <a:ea typeface="Titillium Web Regular" pitchFamily="34" charset="-122"/>
                <a:cs typeface="Titillium Web Regular" pitchFamily="34" charset="-120"/>
              </a:rPr>
              <a:t> ab </a:t>
            </a:r>
            <a:r>
              <a:rPr lang="it-IT" sz="2000" err="1">
                <a:solidFill>
                  <a:srgbClr val="000000"/>
                </a:solidFill>
                <a:latin typeface="Titillium Web Regular" pitchFamily="34" charset="0"/>
                <a:ea typeface="Titillium Web Regular" pitchFamily="34" charset="-122"/>
                <a:cs typeface="Titillium Web Regular" pitchFamily="34" charset="-120"/>
              </a:rPr>
              <a:t>illo</a:t>
            </a:r>
            <a:r>
              <a:rPr lang="it-IT" sz="2000">
                <a:solidFill>
                  <a:srgbClr val="000000"/>
                </a:solidFill>
                <a:latin typeface="Titillium Web Regular" pitchFamily="34" charset="0"/>
                <a:ea typeface="Titillium Web Regular" pitchFamily="34" charset="-122"/>
                <a:cs typeface="Titillium Web Regular" pitchFamily="34" charset="-120"/>
              </a:rPr>
              <a:t> inventore </a:t>
            </a:r>
            <a:r>
              <a:rPr lang="it-IT" sz="2000" err="1">
                <a:solidFill>
                  <a:srgbClr val="000000"/>
                </a:solidFill>
                <a:latin typeface="Titillium Web Regular" pitchFamily="34" charset="0"/>
                <a:ea typeface="Titillium Web Regular" pitchFamily="34" charset="-122"/>
                <a:cs typeface="Titillium Web Regular" pitchFamily="34" charset="-120"/>
              </a:rPr>
              <a:t>veritatis</a:t>
            </a:r>
            <a:r>
              <a:rPr lang="it-IT" sz="2000">
                <a:solidFill>
                  <a:srgbClr val="000000"/>
                </a:solidFill>
                <a:latin typeface="Titillium Web Regular" pitchFamily="34" charset="0"/>
                <a:ea typeface="Titillium Web Regular" pitchFamily="34" charset="-122"/>
                <a:cs typeface="Titillium Web Regular" pitchFamily="34" charset="-120"/>
              </a:rPr>
              <a:t> et quasi </a:t>
            </a:r>
            <a:r>
              <a:rPr lang="it-IT" sz="2000" err="1">
                <a:solidFill>
                  <a:srgbClr val="000000"/>
                </a:solidFill>
                <a:latin typeface="Titillium Web Regular" pitchFamily="34" charset="0"/>
                <a:ea typeface="Titillium Web Regular" pitchFamily="34" charset="-122"/>
                <a:cs typeface="Titillium Web Regular" pitchFamily="34" charset="-120"/>
              </a:rPr>
              <a:t>architecto</a:t>
            </a:r>
            <a:r>
              <a:rPr lang="it-IT" sz="2000">
                <a:solidFill>
                  <a:srgbClr val="000000"/>
                </a:solidFill>
                <a:latin typeface="Titillium Web Regular" pitchFamily="34" charset="0"/>
                <a:ea typeface="Titillium Web Regular" pitchFamily="34" charset="-122"/>
                <a:cs typeface="Titillium Web Regular" pitchFamily="34" charset="-120"/>
              </a:rPr>
              <a:t> </a:t>
            </a:r>
            <a:r>
              <a:rPr lang="it-IT" sz="2000" err="1">
                <a:solidFill>
                  <a:srgbClr val="000000"/>
                </a:solidFill>
                <a:latin typeface="Titillium Web Regular" pitchFamily="34" charset="0"/>
                <a:ea typeface="Titillium Web Regular" pitchFamily="34" charset="-122"/>
                <a:cs typeface="Titillium Web Regular" pitchFamily="34" charset="-120"/>
              </a:rPr>
              <a:t>beatae</a:t>
            </a:r>
            <a:r>
              <a:rPr lang="it-IT" sz="2000">
                <a:solidFill>
                  <a:srgbClr val="000000"/>
                </a:solidFill>
                <a:latin typeface="Titillium Web Regular" pitchFamily="34" charset="0"/>
                <a:ea typeface="Titillium Web Regular" pitchFamily="34" charset="-122"/>
                <a:cs typeface="Titillium Web Regular" pitchFamily="34" charset="-120"/>
              </a:rPr>
              <a:t> vitae dicta </a:t>
            </a:r>
            <a:r>
              <a:rPr lang="it-IT" sz="2000" err="1">
                <a:solidFill>
                  <a:srgbClr val="000000"/>
                </a:solidFill>
                <a:latin typeface="Titillium Web Regular" pitchFamily="34" charset="0"/>
                <a:ea typeface="Titillium Web Regular" pitchFamily="34" charset="-122"/>
                <a:cs typeface="Titillium Web Regular" pitchFamily="34" charset="-120"/>
              </a:rPr>
              <a:t>sunt</a:t>
            </a:r>
            <a:r>
              <a:rPr lang="it-IT" sz="2000">
                <a:solidFill>
                  <a:srgbClr val="000000"/>
                </a:solidFill>
                <a:latin typeface="Titillium Web Regular" pitchFamily="34" charset="0"/>
                <a:ea typeface="Titillium Web Regular" pitchFamily="34" charset="-122"/>
                <a:cs typeface="Titillium Web Regular" pitchFamily="34" charset="-120"/>
              </a:rPr>
              <a:t> </a:t>
            </a:r>
            <a:r>
              <a:rPr lang="it-IT" sz="2000" err="1">
                <a:solidFill>
                  <a:srgbClr val="000000"/>
                </a:solidFill>
                <a:latin typeface="Titillium Web Regular" pitchFamily="34" charset="0"/>
                <a:ea typeface="Titillium Web Regular" pitchFamily="34" charset="-122"/>
                <a:cs typeface="Titillium Web Regular" pitchFamily="34" charset="-120"/>
              </a:rPr>
              <a:t>explicabo</a:t>
            </a:r>
            <a:r>
              <a:rPr lang="it-IT" sz="2000">
                <a:solidFill>
                  <a:srgbClr val="000000"/>
                </a:solidFill>
                <a:latin typeface="Titillium Web Regular" pitchFamily="34" charset="0"/>
                <a:ea typeface="Titillium Web Regular" pitchFamily="34" charset="-122"/>
                <a:cs typeface="Titillium Web Regular" pitchFamily="34" charset="-120"/>
              </a:rPr>
              <a:t>. </a:t>
            </a:r>
            <a:endParaRPr lang="it-IT" sz="2000"/>
          </a:p>
          <a:p>
            <a:pPr marL="0" marR="0" lvl="0" indent="0" algn="l" defTabSz="914400" rtl="0" eaLnBrk="1" fontAlgn="auto" latinLnBrk="0" hangingPunct="1">
              <a:lnSpc>
                <a:spcPts val="2827"/>
              </a:lnSpc>
              <a:spcBef>
                <a:spcPts val="1000"/>
              </a:spcBef>
              <a:spcAft>
                <a:spcPts val="0"/>
              </a:spcAft>
              <a:buClrTx/>
              <a:buSzTx/>
              <a:buFont typeface="Arial" panose="020B0604020202020204" pitchFamily="34" charset="0"/>
              <a:buNone/>
              <a:tabLst/>
              <a:defRPr/>
            </a:pPr>
            <a:endParaRPr lang="it-IT" sz="2000"/>
          </a:p>
        </p:txBody>
      </p:sp>
      <p:sp>
        <p:nvSpPr>
          <p:cNvPr id="5" name="Date Placeholder 4">
            <a:extLst>
              <a:ext uri="{FF2B5EF4-FFF2-40B4-BE49-F238E27FC236}">
                <a16:creationId xmlns:a16="http://schemas.microsoft.com/office/drawing/2014/main" id="{BE13F84C-A1C6-553D-5A76-1328D41CC43E}"/>
              </a:ext>
            </a:extLst>
          </p:cNvPr>
          <p:cNvSpPr>
            <a:spLocks noGrp="1"/>
          </p:cNvSpPr>
          <p:nvPr>
            <p:ph type="dt" sz="half" idx="19"/>
          </p:nvPr>
        </p:nvSpPr>
        <p:spPr>
          <a:xfrm>
            <a:off x="11732145" y="9358225"/>
            <a:ext cx="4130619" cy="485952"/>
          </a:xfrm>
          <a:prstGeom prst="rect">
            <a:avLst/>
          </a:prstGeom>
        </p:spPr>
        <p:txBody>
          <a:bodyPr/>
          <a:lstStyle/>
          <a:p>
            <a:pPr>
              <a:lnSpc>
                <a:spcPts val="2700"/>
              </a:lnSpc>
            </a:pPr>
            <a:r>
              <a:rPr lang="it-IT" b="1">
                <a:ea typeface="Titillium Web Bold" pitchFamily="34" charset="-122"/>
                <a:cs typeface="Titillium Web Bold" pitchFamily="34" charset="-120"/>
              </a:rPr>
              <a:t>8 settembre 2025</a:t>
            </a:r>
            <a:endParaRPr lang="en-US"/>
          </a:p>
        </p:txBody>
      </p:sp>
      <p:sp>
        <p:nvSpPr>
          <p:cNvPr id="6" name="Footer Placeholder 5">
            <a:extLst>
              <a:ext uri="{FF2B5EF4-FFF2-40B4-BE49-F238E27FC236}">
                <a16:creationId xmlns:a16="http://schemas.microsoft.com/office/drawing/2014/main" id="{D6C9403E-E052-A7CD-F80D-167841EEE5AD}"/>
              </a:ext>
            </a:extLst>
          </p:cNvPr>
          <p:cNvSpPr>
            <a:spLocks noGrp="1"/>
          </p:cNvSpPr>
          <p:nvPr>
            <p:ph type="ftr" sz="quarter" idx="20"/>
          </p:nvPr>
        </p:nvSpPr>
        <p:spPr/>
        <p:txBody>
          <a:bodyPr/>
          <a:lstStyle/>
          <a:p>
            <a:pPr>
              <a:lnSpc>
                <a:spcPts val="2700"/>
              </a:lnSpc>
            </a:pPr>
            <a:endParaRPr lang="en-US"/>
          </a:p>
        </p:txBody>
      </p:sp>
      <p:sp>
        <p:nvSpPr>
          <p:cNvPr id="8" name="Slide Number Placeholder 7">
            <a:extLst>
              <a:ext uri="{FF2B5EF4-FFF2-40B4-BE49-F238E27FC236}">
                <a16:creationId xmlns:a16="http://schemas.microsoft.com/office/drawing/2014/main" id="{4939CE64-C525-8471-2663-BFE6AEA9D9F9}"/>
              </a:ext>
            </a:extLst>
          </p:cNvPr>
          <p:cNvSpPr>
            <a:spLocks noGrp="1"/>
          </p:cNvSpPr>
          <p:nvPr>
            <p:ph type="sldNum" sz="quarter" idx="21"/>
          </p:nvPr>
        </p:nvSpPr>
        <p:spPr/>
        <p:txBody>
          <a:bodyPr/>
          <a:lstStyle/>
          <a:p>
            <a:fld id="{3E3B1CE7-D245-DD48-8BD0-A2EC0D09B938}" type="slidenum">
              <a:rPr lang="it-IT" smtClean="0"/>
              <a:pPr/>
              <a:t>‹N›</a:t>
            </a:fld>
            <a:endParaRPr lang="it-IT"/>
          </a:p>
        </p:txBody>
      </p:sp>
    </p:spTree>
    <p:extLst>
      <p:ext uri="{BB962C8B-B14F-4D97-AF65-F5344CB8AC3E}">
        <p14:creationId xmlns:p14="http://schemas.microsoft.com/office/powerpoint/2010/main" val="399155008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showMasterSp="0" userDrawn="1">
  <p:cSld name="Divider - Deloitte green">
    <p:bg bwMode="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787401" y="2558505"/>
            <a:ext cx="15776576" cy="2388605"/>
          </a:xfrm>
        </p:spPr>
        <p:txBody>
          <a:bodyPr anchor="b"/>
          <a:lstStyle>
            <a:lvl1pPr>
              <a:lnSpc>
                <a:spcPct val="95000"/>
              </a:lnSpc>
              <a:defRPr sz="5775" b="1">
                <a:solidFill>
                  <a:schemeClr val="bg1"/>
                </a:solidFill>
                <a:latin typeface="+mj-lt"/>
                <a:ea typeface="Open Sans" panose="020B0606030504020204" pitchFamily="34" charset="0"/>
                <a:cs typeface="Open Sans" panose="020B0606030504020204" pitchFamily="34" charset="0"/>
              </a:defRPr>
            </a:lvl1pPr>
          </a:lstStyle>
          <a:p>
            <a:r>
              <a:rPr lang="en-US"/>
              <a:t>Click to edit Master title style</a:t>
            </a:r>
          </a:p>
        </p:txBody>
      </p:sp>
      <p:sp>
        <p:nvSpPr>
          <p:cNvPr id="3" name="Text Placeholder 2"/>
          <p:cNvSpPr>
            <a:spLocks noGrp="1"/>
          </p:cNvSpPr>
          <p:nvPr>
            <p:ph type="body" idx="1"/>
          </p:nvPr>
        </p:nvSpPr>
        <p:spPr bwMode="gray">
          <a:xfrm>
            <a:off x="787401" y="5143500"/>
            <a:ext cx="15776576" cy="2349798"/>
          </a:xfrm>
        </p:spPr>
        <p:txBody>
          <a:bodyPr lIns="0" tIns="0" rIns="0" bIns="0">
            <a:noAutofit/>
          </a:bodyPr>
          <a:lstStyle>
            <a:lvl1pPr marL="0" indent="0">
              <a:lnSpc>
                <a:spcPct val="95000"/>
              </a:lnSpc>
              <a:spcAft>
                <a:spcPts val="0"/>
              </a:spcAft>
              <a:buNone/>
              <a:defRPr sz="5775">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4037387211"/>
      </p:ext>
    </p:extLst>
  </p:cSld>
  <p:clrMapOvr>
    <a:masterClrMapping/>
  </p:clrMapOvr>
  <p:transition>
    <p:fade/>
  </p:transition>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userDrawn="1">
  <p:cSld name="Cover simbolo">
    <p:bg>
      <p:bgPr>
        <a:solidFill>
          <a:srgbClr val="7BA9EC"/>
        </a:solidFill>
        <a:effectLst/>
      </p:bgPr>
    </p:bg>
    <p:spTree>
      <p:nvGrpSpPr>
        <p:cNvPr id="1" name=""/>
        <p:cNvGrpSpPr/>
        <p:nvPr/>
      </p:nvGrpSpPr>
      <p:grpSpPr>
        <a:xfrm>
          <a:off x="0" y="0"/>
          <a:ext cx="0" cy="0"/>
          <a:chOff x="0" y="0"/>
          <a:chExt cx="0" cy="0"/>
        </a:xfrm>
      </p:grpSpPr>
      <p:pic>
        <p:nvPicPr>
          <p:cNvPr id="10" name="Image 0" descr="preencoded.png">
            <a:extLst>
              <a:ext uri="{FF2B5EF4-FFF2-40B4-BE49-F238E27FC236}">
                <a16:creationId xmlns:a16="http://schemas.microsoft.com/office/drawing/2014/main" id="{9272DF5E-7D9E-97F6-F68F-6C7095A5EA54}"/>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3466" r="3466"/>
          <a:stretch/>
        </p:blipFill>
        <p:spPr>
          <a:xfrm>
            <a:off x="0" y="0"/>
            <a:ext cx="18288000" cy="10287000"/>
          </a:xfrm>
          <a:prstGeom prst="rect">
            <a:avLst/>
          </a:prstGeom>
        </p:spPr>
      </p:pic>
      <p:sp>
        <p:nvSpPr>
          <p:cNvPr id="2" name="Title 1">
            <a:extLst>
              <a:ext uri="{FF2B5EF4-FFF2-40B4-BE49-F238E27FC236}">
                <a16:creationId xmlns:a16="http://schemas.microsoft.com/office/drawing/2014/main" id="{3E087DB0-DEA4-B04C-2411-16227BE2B188}"/>
              </a:ext>
            </a:extLst>
          </p:cNvPr>
          <p:cNvSpPr>
            <a:spLocks noGrp="1"/>
          </p:cNvSpPr>
          <p:nvPr>
            <p:ph type="ctrTitle"/>
          </p:nvPr>
        </p:nvSpPr>
        <p:spPr>
          <a:xfrm>
            <a:off x="1366838" y="6232848"/>
            <a:ext cx="11994599" cy="2332653"/>
          </a:xfrm>
        </p:spPr>
        <p:txBody>
          <a:bodyPr anchor="t">
            <a:noAutofit/>
          </a:bodyPr>
          <a:lstStyle>
            <a:lvl1pPr algn="l">
              <a:defRPr sz="7200" baseline="0">
                <a:solidFill>
                  <a:srgbClr val="F3F8FC"/>
                </a:solidFill>
              </a:defRPr>
            </a:lvl1pPr>
          </a:lstStyle>
          <a:p>
            <a:r>
              <a:rPr lang="en-GB"/>
              <a:t>Click to edit Master title style</a:t>
            </a:r>
            <a:endParaRPr lang="en-IT"/>
          </a:p>
        </p:txBody>
      </p:sp>
      <p:sp>
        <p:nvSpPr>
          <p:cNvPr id="3" name="Subtitle 2">
            <a:extLst>
              <a:ext uri="{FF2B5EF4-FFF2-40B4-BE49-F238E27FC236}">
                <a16:creationId xmlns:a16="http://schemas.microsoft.com/office/drawing/2014/main" id="{5A8A1093-8F69-529E-C045-1CB1858AADA8}"/>
              </a:ext>
            </a:extLst>
          </p:cNvPr>
          <p:cNvSpPr>
            <a:spLocks noGrp="1"/>
          </p:cNvSpPr>
          <p:nvPr>
            <p:ph type="subTitle" idx="1" hasCustomPrompt="1"/>
          </p:nvPr>
        </p:nvSpPr>
        <p:spPr>
          <a:xfrm>
            <a:off x="1366838" y="5403850"/>
            <a:ext cx="11994599" cy="605064"/>
          </a:xfrm>
        </p:spPr>
        <p:txBody>
          <a:bodyPr>
            <a:normAutofit/>
          </a:bodyPr>
          <a:lstStyle>
            <a:lvl1pPr marL="0" indent="0" algn="l">
              <a:buNone/>
              <a:defRPr sz="2800">
                <a:solidFill>
                  <a:srgbClr val="F3F8FC"/>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Label</a:t>
            </a:r>
            <a:endParaRPr lang="en-IT"/>
          </a:p>
        </p:txBody>
      </p:sp>
      <p:sp>
        <p:nvSpPr>
          <p:cNvPr id="13" name="Segnaposto data 11">
            <a:extLst>
              <a:ext uri="{FF2B5EF4-FFF2-40B4-BE49-F238E27FC236}">
                <a16:creationId xmlns:a16="http://schemas.microsoft.com/office/drawing/2014/main" id="{4CC05C76-10E1-F146-1A87-5C94D0790220}"/>
              </a:ext>
            </a:extLst>
          </p:cNvPr>
          <p:cNvSpPr>
            <a:spLocks noGrp="1"/>
          </p:cNvSpPr>
          <p:nvPr>
            <p:ph type="dt" sz="half" idx="2"/>
          </p:nvPr>
        </p:nvSpPr>
        <p:spPr>
          <a:xfrm>
            <a:off x="13294423" y="9060656"/>
            <a:ext cx="4114800" cy="547688"/>
          </a:xfrm>
          <a:prstGeom prst="rect">
            <a:avLst/>
          </a:prstGeom>
        </p:spPr>
        <p:txBody>
          <a:bodyPr vert="horz" lIns="91440" tIns="45720" rIns="91440" bIns="45720" rtlCol="0" anchor="ctr"/>
          <a:lstStyle>
            <a:lvl1pPr algn="r">
              <a:defRPr sz="2800">
                <a:solidFill>
                  <a:srgbClr val="002460"/>
                </a:solidFill>
                <a:latin typeface="Titillium Web" pitchFamily="2" charset="77"/>
              </a:defRPr>
            </a:lvl1pPr>
          </a:lstStyle>
          <a:p>
            <a:pPr>
              <a:lnSpc>
                <a:spcPts val="2340"/>
              </a:lnSpc>
            </a:pPr>
            <a:r>
              <a:rPr lang="it-IT"/>
              <a:t>Versionamento e data</a:t>
            </a:r>
            <a:endParaRPr lang="en-US"/>
          </a:p>
        </p:txBody>
      </p:sp>
    </p:spTree>
    <p:extLst>
      <p:ext uri="{BB962C8B-B14F-4D97-AF65-F5344CB8AC3E}">
        <p14:creationId xmlns:p14="http://schemas.microsoft.com/office/powerpoint/2010/main" val="3655619181"/>
      </p:ext>
    </p:extLst>
  </p:cSld>
  <p:clrMapOvr>
    <a:masterClrMapping/>
  </p:clrMapOvr>
  <p:extLst>
    <p:ext uri="{DCECCB84-F9BA-43D5-87BE-67443E8EF086}">
      <p15:sldGuideLst xmlns:p15="http://schemas.microsoft.com/office/powerpoint/2012/main">
        <p15:guide id="1" orient="horz" pos="3966">
          <p15:clr>
            <a:srgbClr val="FBAE40"/>
          </p15:clr>
        </p15:guide>
        <p15:guide id="2" pos="861">
          <p15:clr>
            <a:srgbClr val="FBAE4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matchingName="1_Indice" preserve="1" userDrawn="1">
  <p:cSld name="1_Indice">
    <p:bg>
      <p:bgPr>
        <a:solidFill>
          <a:srgbClr val="2F6DD5"/>
        </a:solidFill>
        <a:effectLst/>
      </p:bgPr>
    </p:bg>
    <p:spTree>
      <p:nvGrpSpPr>
        <p:cNvPr id="1" name="Shape 111"/>
        <p:cNvGrpSpPr/>
        <p:nvPr/>
      </p:nvGrpSpPr>
      <p:grpSpPr>
        <a:xfrm>
          <a:off x="0" y="0"/>
          <a:ext cx="0" cy="0"/>
          <a:chOff x="0" y="0"/>
          <a:chExt cx="0" cy="0"/>
        </a:xfrm>
      </p:grpSpPr>
      <p:sp>
        <p:nvSpPr>
          <p:cNvPr id="117" name="Google Shape;117;p31"/>
          <p:cNvSpPr txBox="1">
            <a:spLocks noGrp="1"/>
          </p:cNvSpPr>
          <p:nvPr>
            <p:ph type="body" idx="1" hasCustomPrompt="1"/>
          </p:nvPr>
        </p:nvSpPr>
        <p:spPr>
          <a:xfrm>
            <a:off x="9458793" y="3573347"/>
            <a:ext cx="7323136" cy="354965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90000"/>
              </a:lnSpc>
              <a:spcBef>
                <a:spcPts val="1000"/>
              </a:spcBef>
              <a:spcAft>
                <a:spcPts val="0"/>
              </a:spcAft>
              <a:buClr>
                <a:schemeClr val="bg1"/>
              </a:buClr>
              <a:buSzPct val="100000"/>
              <a:buFont typeface="Arial"/>
              <a:buAutoNum type="arabicPeriod"/>
              <a:defRPr sz="2600" b="0" i="0" u="sng" strike="noStrike" cap="none">
                <a:solidFill>
                  <a:schemeClr val="bg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bg1"/>
              </a:buClr>
              <a:buSzPct val="100000"/>
              <a:buFont typeface="Wingdings" pitchFamily="2" charset="2"/>
              <a:buChar char="§"/>
              <a:defRPr sz="2400" b="0" i="0" u="sng" strike="noStrike" cap="none">
                <a:solidFill>
                  <a:schemeClr val="bg1"/>
                </a:solidFill>
                <a:latin typeface="Titillium Web" pitchFamily="2" charset="77"/>
                <a:ea typeface="Titillium Web" pitchFamily="2" charset="77"/>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it-IT"/>
              <a:t>Nome capitolo</a:t>
            </a:r>
          </a:p>
          <a:p>
            <a:r>
              <a:rPr lang="it-IT"/>
              <a:t>Nome capitolo</a:t>
            </a:r>
          </a:p>
          <a:p>
            <a:r>
              <a:rPr lang="it-IT"/>
              <a:t>Nome capitolo</a:t>
            </a:r>
          </a:p>
          <a:p>
            <a:pPr lvl="1"/>
            <a:r>
              <a:rPr lang="it-IT"/>
              <a:t>Nome </a:t>
            </a:r>
            <a:r>
              <a:rPr lang="it-IT" err="1"/>
              <a:t>sottocapitolo</a:t>
            </a:r>
            <a:endParaRPr lang="it-IT"/>
          </a:p>
          <a:p>
            <a:pPr lvl="1"/>
            <a:r>
              <a:rPr lang="it-IT"/>
              <a:t>Nome </a:t>
            </a:r>
            <a:r>
              <a:rPr lang="it-IT" err="1"/>
              <a:t>sottocapitolo</a:t>
            </a:r>
            <a:endParaRPr lang="it-IT"/>
          </a:p>
          <a:p>
            <a:r>
              <a:rPr lang="it-IT"/>
              <a:t>Nome capitolo</a:t>
            </a:r>
          </a:p>
          <a:p>
            <a:r>
              <a:rPr lang="it-IT"/>
              <a:t>Nome capitolo</a:t>
            </a:r>
            <a:endParaRPr/>
          </a:p>
        </p:txBody>
      </p:sp>
      <p:sp>
        <p:nvSpPr>
          <p:cNvPr id="118" name="Google Shape;118;p31"/>
          <p:cNvSpPr txBox="1">
            <a:spLocks noGrp="1"/>
          </p:cNvSpPr>
          <p:nvPr>
            <p:ph type="body" idx="2"/>
          </p:nvPr>
        </p:nvSpPr>
        <p:spPr>
          <a:xfrm>
            <a:off x="1351286" y="3573347"/>
            <a:ext cx="7073186" cy="3549650"/>
          </a:xfrm>
          <a:prstGeom prst="rect">
            <a:avLst/>
          </a:prstGeom>
          <a:noFill/>
          <a:ln>
            <a:noFill/>
          </a:ln>
        </p:spPr>
        <p:txBody>
          <a:bodyPr spcFirstLastPara="1" wrap="square" lIns="91425" tIns="45700" rIns="91425" bIns="45700" anchor="t" anchorCtr="0">
            <a:noAutofit/>
          </a:bodyPr>
          <a:lstStyle>
            <a:lvl1pPr marL="0" marR="0" lvl="0" indent="0" algn="l" rtl="0">
              <a:lnSpc>
                <a:spcPts val="3500"/>
              </a:lnSpc>
              <a:spcBef>
                <a:spcPts val="1000"/>
              </a:spcBef>
              <a:spcAft>
                <a:spcPts val="0"/>
              </a:spcAft>
              <a:buClr>
                <a:schemeClr val="lt1"/>
              </a:buClr>
              <a:buSzPts val="2800"/>
              <a:buFont typeface="Arial"/>
              <a:buNone/>
              <a:defRPr sz="2800" b="0" i="0" u="none" strike="noStrike" cap="none">
                <a:solidFill>
                  <a:schemeClr val="lt1"/>
                </a:solidFill>
                <a:latin typeface="Lora Medium" pitchFamily="2" charset="77"/>
                <a:ea typeface="Lora Medium" pitchFamily="2" charset="77"/>
                <a:cs typeface="Lora Medium" pitchFamily="2" charset="77"/>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Lora Medium"/>
                <a:ea typeface="Lora Medium"/>
                <a:cs typeface="Lora Medium"/>
                <a:sym typeface="Lora"/>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Lora Medium"/>
                <a:ea typeface="Lora Medium"/>
                <a:cs typeface="Lora Medium"/>
                <a:sym typeface="Lora"/>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ora Medium"/>
                <a:ea typeface="Lora Medium"/>
                <a:cs typeface="Lora Medium"/>
                <a:sym typeface="Lora"/>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ora Medium"/>
                <a:ea typeface="Lora Medium"/>
                <a:cs typeface="Lora Medium"/>
                <a:sym typeface="Lor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 name="Footer Placeholder 1">
            <a:extLst>
              <a:ext uri="{FF2B5EF4-FFF2-40B4-BE49-F238E27FC236}">
                <a16:creationId xmlns:a16="http://schemas.microsoft.com/office/drawing/2014/main" id="{E01C341D-FCF2-E768-AE28-08A342B613BA}"/>
              </a:ext>
            </a:extLst>
          </p:cNvPr>
          <p:cNvSpPr>
            <a:spLocks noGrp="1"/>
          </p:cNvSpPr>
          <p:nvPr>
            <p:ph type="ftr" sz="quarter" idx="10"/>
          </p:nvPr>
        </p:nvSpPr>
        <p:spPr>
          <a:xfrm>
            <a:off x="933450" y="732641"/>
            <a:ext cx="6172200"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3" name="Slide Number Placeholder 2">
            <a:extLst>
              <a:ext uri="{FF2B5EF4-FFF2-40B4-BE49-F238E27FC236}">
                <a16:creationId xmlns:a16="http://schemas.microsoft.com/office/drawing/2014/main" id="{7C925D8F-51FA-C929-2EBE-3F9F98D69610}"/>
              </a:ext>
            </a:extLst>
          </p:cNvPr>
          <p:cNvSpPr>
            <a:spLocks noGrp="1"/>
          </p:cNvSpPr>
          <p:nvPr>
            <p:ph type="sldNum" sz="quarter" idx="11"/>
          </p:nvPr>
        </p:nvSpPr>
        <p:spPr>
          <a:xfrm>
            <a:off x="933450" y="9035267"/>
            <a:ext cx="1300163"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sp>
        <p:nvSpPr>
          <p:cNvPr id="4" name="Title 3">
            <a:extLst>
              <a:ext uri="{FF2B5EF4-FFF2-40B4-BE49-F238E27FC236}">
                <a16:creationId xmlns:a16="http://schemas.microsoft.com/office/drawing/2014/main" id="{06141C74-B4C8-13F4-6BFE-244DC95FE6EE}"/>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IT"/>
          </a:p>
        </p:txBody>
      </p:sp>
      <p:pic>
        <p:nvPicPr>
          <p:cNvPr id="5" name="Image 1">
            <a:extLst>
              <a:ext uri="{FF2B5EF4-FFF2-40B4-BE49-F238E27FC236}">
                <a16:creationId xmlns:a16="http://schemas.microsoft.com/office/drawing/2014/main" id="{5F700F3D-FE0F-D729-3AD9-B445CDBE59EB}"/>
              </a:ext>
            </a:extLst>
          </p:cNvPr>
          <p:cNvPicPr>
            <a:picLocks noChangeAspect="1"/>
          </p:cNvPicPr>
          <p:nvPr userDrawn="1"/>
        </p:nvPicPr>
        <p:blipFill>
          <a:blip r:embed="rId2"/>
          <a:srcRect/>
          <a:stretch/>
        </p:blipFill>
        <p:spPr>
          <a:xfrm>
            <a:off x="16441279" y="323740"/>
            <a:ext cx="1143322" cy="1271597"/>
          </a:xfrm>
          <a:prstGeom prst="rect">
            <a:avLst/>
          </a:prstGeom>
        </p:spPr>
      </p:pic>
    </p:spTree>
    <p:extLst>
      <p:ext uri="{BB962C8B-B14F-4D97-AF65-F5344CB8AC3E}">
        <p14:creationId xmlns:p14="http://schemas.microsoft.com/office/powerpoint/2010/main" val="21317919"/>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matchingName="Cover capitolo" preserve="1">
  <p:cSld name="Cover capitolo">
    <p:bg>
      <p:bgPr>
        <a:solidFill>
          <a:srgbClr val="002460"/>
        </a:solidFill>
        <a:effectLst/>
      </p:bgPr>
    </p:bg>
    <p:spTree>
      <p:nvGrpSpPr>
        <p:cNvPr id="1" name="Shape 15"/>
        <p:cNvGrpSpPr/>
        <p:nvPr/>
      </p:nvGrpSpPr>
      <p:grpSpPr>
        <a:xfrm>
          <a:off x="0" y="0"/>
          <a:ext cx="0" cy="0"/>
          <a:chOff x="0" y="0"/>
          <a:chExt cx="0" cy="0"/>
        </a:xfrm>
      </p:grpSpPr>
      <p:sp>
        <p:nvSpPr>
          <p:cNvPr id="16" name="Google Shape;16;p32"/>
          <p:cNvSpPr txBox="1">
            <a:spLocks noGrp="1"/>
          </p:cNvSpPr>
          <p:nvPr>
            <p:ph type="title" hasCustomPrompt="1"/>
          </p:nvPr>
        </p:nvSpPr>
        <p:spPr>
          <a:xfrm>
            <a:off x="1377318" y="3274178"/>
            <a:ext cx="9846495" cy="1989137"/>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lt1"/>
              </a:buClr>
              <a:buSzPts val="7200"/>
              <a:buFont typeface="Titillium Web"/>
              <a:buNone/>
              <a:defRPr sz="7200" b="1" i="0">
                <a:solidFill>
                  <a:schemeClr val="bg1"/>
                </a:solidFill>
                <a:latin typeface="Titillium Web"/>
                <a:ea typeface="Titillium Web"/>
                <a:cs typeface="Titillium Web"/>
                <a:sym typeface="Titillium Web"/>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it-IT"/>
              <a:t>Titolo molto lungo</a:t>
            </a:r>
            <a:br>
              <a:rPr lang="it-IT"/>
            </a:br>
            <a:r>
              <a:rPr lang="it-IT"/>
              <a:t>su due righe</a:t>
            </a:r>
            <a:endParaRPr/>
          </a:p>
        </p:txBody>
      </p:sp>
      <p:sp>
        <p:nvSpPr>
          <p:cNvPr id="17" name="Google Shape;17;p32"/>
          <p:cNvSpPr txBox="1">
            <a:spLocks noGrp="1"/>
          </p:cNvSpPr>
          <p:nvPr>
            <p:ph type="body" idx="1"/>
          </p:nvPr>
        </p:nvSpPr>
        <p:spPr>
          <a:xfrm>
            <a:off x="1377577" y="5527675"/>
            <a:ext cx="8072121" cy="1076325"/>
          </a:xfrm>
          <a:prstGeom prst="rect">
            <a:avLst/>
          </a:prstGeom>
          <a:noFill/>
          <a:ln>
            <a:noFill/>
          </a:ln>
        </p:spPr>
        <p:txBody>
          <a:bodyPr spcFirstLastPara="1" wrap="square" lIns="91425" tIns="45700" rIns="91425" bIns="45700" anchor="t" anchorCtr="0">
            <a:noAutofit/>
          </a:bodyPr>
          <a:lstStyle>
            <a:lvl1pPr marL="0" lvl="0" indent="0" algn="l">
              <a:lnSpc>
                <a:spcPts val="3500"/>
              </a:lnSpc>
              <a:spcBef>
                <a:spcPts val="400"/>
              </a:spcBef>
              <a:spcAft>
                <a:spcPts val="0"/>
              </a:spcAft>
              <a:buClr>
                <a:srgbClr val="18CEE7"/>
              </a:buClr>
              <a:buSzPts val="2000"/>
              <a:buNone/>
              <a:defRPr>
                <a:solidFill>
                  <a:srgbClr val="18CEE7"/>
                </a:solidFill>
                <a:latin typeface="Lora Medium"/>
                <a:ea typeface="Lora Medium"/>
                <a:cs typeface="Lora Medium"/>
                <a:sym typeface="Lora Medium"/>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32"/>
          <p:cNvSpPr txBox="1">
            <a:spLocks noGrp="1"/>
          </p:cNvSpPr>
          <p:nvPr>
            <p:ph type="body" idx="2"/>
          </p:nvPr>
        </p:nvSpPr>
        <p:spPr>
          <a:xfrm>
            <a:off x="10850880" y="2489159"/>
            <a:ext cx="8072121" cy="5548312"/>
          </a:xfrm>
          <a:prstGeom prst="rect">
            <a:avLst/>
          </a:prstGeom>
          <a:noFill/>
          <a:ln>
            <a:noFill/>
          </a:ln>
        </p:spPr>
        <p:txBody>
          <a:bodyPr spcFirstLastPara="1" wrap="square" lIns="91425" tIns="45700" rIns="91425" bIns="45700" anchor="t" anchorCtr="0">
            <a:noAutofit/>
          </a:bodyPr>
          <a:lstStyle>
            <a:lvl1pPr marL="457200" lvl="0" indent="-228600" algn="l">
              <a:spcBef>
                <a:spcPts val="10000"/>
              </a:spcBef>
              <a:spcAft>
                <a:spcPts val="0"/>
              </a:spcAft>
              <a:buClr>
                <a:srgbClr val="DBE4F7"/>
              </a:buClr>
              <a:buSzPts val="50000"/>
              <a:buNone/>
              <a:defRPr sz="45000" b="0" i="0">
                <a:solidFill>
                  <a:srgbClr val="DBE4F7"/>
                </a:solidFill>
                <a:latin typeface="Roboto Mono Light"/>
                <a:ea typeface="Roboto Mono Light"/>
                <a:cs typeface="Roboto Mono Light"/>
                <a:sym typeface="Roboto Mono Light"/>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 name="Footer Placeholder 1">
            <a:extLst>
              <a:ext uri="{FF2B5EF4-FFF2-40B4-BE49-F238E27FC236}">
                <a16:creationId xmlns:a16="http://schemas.microsoft.com/office/drawing/2014/main" id="{2CC53C55-3B93-5088-0708-01D9F19D0C43}"/>
              </a:ext>
            </a:extLst>
          </p:cNvPr>
          <p:cNvSpPr>
            <a:spLocks noGrp="1"/>
          </p:cNvSpPr>
          <p:nvPr>
            <p:ph type="ftr" sz="quarter" idx="10"/>
          </p:nvPr>
        </p:nvSpPr>
        <p:spPr>
          <a:xfrm>
            <a:off x="933450" y="732641"/>
            <a:ext cx="6172200"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3" name="Slide Number Placeholder 2">
            <a:extLst>
              <a:ext uri="{FF2B5EF4-FFF2-40B4-BE49-F238E27FC236}">
                <a16:creationId xmlns:a16="http://schemas.microsoft.com/office/drawing/2014/main" id="{709139A1-8BC2-CE79-15C3-23C76F0B6B9D}"/>
              </a:ext>
            </a:extLst>
          </p:cNvPr>
          <p:cNvSpPr>
            <a:spLocks noGrp="1"/>
          </p:cNvSpPr>
          <p:nvPr>
            <p:ph type="sldNum" sz="quarter" idx="11"/>
          </p:nvPr>
        </p:nvSpPr>
        <p:spPr>
          <a:xfrm>
            <a:off x="933450" y="9035267"/>
            <a:ext cx="1300163"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pic>
        <p:nvPicPr>
          <p:cNvPr id="4" name="Image 1">
            <a:extLst>
              <a:ext uri="{FF2B5EF4-FFF2-40B4-BE49-F238E27FC236}">
                <a16:creationId xmlns:a16="http://schemas.microsoft.com/office/drawing/2014/main" id="{F63A81A0-4203-1945-B21F-4A2D57A341C1}"/>
              </a:ext>
            </a:extLst>
          </p:cNvPr>
          <p:cNvPicPr>
            <a:picLocks noChangeAspect="1"/>
          </p:cNvPicPr>
          <p:nvPr userDrawn="1"/>
        </p:nvPicPr>
        <p:blipFill>
          <a:blip r:embed="rId2"/>
          <a:srcRect/>
          <a:stretch/>
        </p:blipFill>
        <p:spPr>
          <a:xfrm>
            <a:off x="16441279" y="323740"/>
            <a:ext cx="1143322" cy="1271597"/>
          </a:xfrm>
          <a:prstGeom prst="rect">
            <a:avLst/>
          </a:prstGeom>
        </p:spPr>
      </p:pic>
    </p:spTree>
    <p:extLst>
      <p:ext uri="{BB962C8B-B14F-4D97-AF65-F5344CB8AC3E}">
        <p14:creationId xmlns:p14="http://schemas.microsoft.com/office/powerpoint/2010/main" val="3852036064"/>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1_Cover capitolo" preserve="1">
  <p:cSld name="1_Cover capitolo">
    <p:bg>
      <p:bgPr>
        <a:solidFill>
          <a:schemeClr val="lt1"/>
        </a:solidFill>
        <a:effectLst/>
      </p:bgPr>
    </p:bg>
    <p:spTree>
      <p:nvGrpSpPr>
        <p:cNvPr id="1" name="Shape 23"/>
        <p:cNvGrpSpPr/>
        <p:nvPr/>
      </p:nvGrpSpPr>
      <p:grpSpPr>
        <a:xfrm>
          <a:off x="0" y="0"/>
          <a:ext cx="0" cy="0"/>
          <a:chOff x="0" y="0"/>
          <a:chExt cx="0" cy="0"/>
        </a:xfrm>
      </p:grpSpPr>
      <p:sp>
        <p:nvSpPr>
          <p:cNvPr id="25" name="Google Shape;25;p38"/>
          <p:cNvSpPr txBox="1">
            <a:spLocks noGrp="1"/>
          </p:cNvSpPr>
          <p:nvPr>
            <p:ph type="title" hasCustomPrompt="1"/>
          </p:nvPr>
        </p:nvSpPr>
        <p:spPr>
          <a:xfrm>
            <a:off x="1377318" y="3274178"/>
            <a:ext cx="11096431" cy="1989137"/>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2F6DD5"/>
              </a:buClr>
              <a:buSzPts val="7200"/>
              <a:buFont typeface="Titillium Web"/>
              <a:buNone/>
              <a:defRPr sz="7200">
                <a:solidFill>
                  <a:srgbClr val="2F6DD5"/>
                </a:solidFill>
                <a:latin typeface="Titillium Web"/>
                <a:ea typeface="Titillium Web"/>
                <a:cs typeface="Titillium Web"/>
                <a:sym typeface="Titillium Web"/>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it-IT"/>
              <a:t>Titolo molto lungo</a:t>
            </a:r>
            <a:br>
              <a:rPr lang="it-IT"/>
            </a:br>
            <a:r>
              <a:rPr lang="it-IT"/>
              <a:t>su due righe</a:t>
            </a:r>
            <a:endParaRPr/>
          </a:p>
        </p:txBody>
      </p:sp>
      <p:sp>
        <p:nvSpPr>
          <p:cNvPr id="26" name="Google Shape;26;p38"/>
          <p:cNvSpPr txBox="1">
            <a:spLocks noGrp="1"/>
          </p:cNvSpPr>
          <p:nvPr>
            <p:ph type="body" idx="1"/>
          </p:nvPr>
        </p:nvSpPr>
        <p:spPr>
          <a:xfrm>
            <a:off x="1377578" y="5527675"/>
            <a:ext cx="6122988" cy="1076325"/>
          </a:xfrm>
          <a:prstGeom prst="rect">
            <a:avLst/>
          </a:prstGeom>
          <a:noFill/>
          <a:ln>
            <a:noFill/>
          </a:ln>
        </p:spPr>
        <p:txBody>
          <a:bodyPr spcFirstLastPara="1" wrap="square" lIns="91425" tIns="45700" rIns="91425" bIns="45700" anchor="t" anchorCtr="0">
            <a:noAutofit/>
          </a:bodyPr>
          <a:lstStyle>
            <a:lvl1pPr marL="0" lvl="0" indent="0" algn="l">
              <a:lnSpc>
                <a:spcPts val="3500"/>
              </a:lnSpc>
              <a:spcBef>
                <a:spcPts val="400"/>
              </a:spcBef>
              <a:spcAft>
                <a:spcPts val="0"/>
              </a:spcAft>
              <a:buClr>
                <a:srgbClr val="18CEE7"/>
              </a:buClr>
              <a:buSzPts val="2000"/>
              <a:buNone/>
              <a:defRPr>
                <a:solidFill>
                  <a:srgbClr val="7BA9EC"/>
                </a:solidFill>
                <a:latin typeface="Lora Medium"/>
                <a:ea typeface="Lora Medium"/>
                <a:cs typeface="Lora Medium"/>
                <a:sym typeface="Lora Medium"/>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7" name="Google Shape;27;p38"/>
          <p:cNvSpPr txBox="1">
            <a:spLocks noGrp="1"/>
          </p:cNvSpPr>
          <p:nvPr>
            <p:ph type="body" idx="2" hasCustomPrompt="1"/>
          </p:nvPr>
        </p:nvSpPr>
        <p:spPr>
          <a:xfrm>
            <a:off x="6221506" y="4034643"/>
            <a:ext cx="11464367" cy="5548312"/>
          </a:xfrm>
          <a:prstGeom prst="rect">
            <a:avLst/>
          </a:prstGeom>
          <a:noFill/>
          <a:ln>
            <a:noFill/>
          </a:ln>
        </p:spPr>
        <p:txBody>
          <a:bodyPr spcFirstLastPara="1" wrap="square" lIns="91425" tIns="45700" rIns="91425" bIns="45700" anchor="t" anchorCtr="0">
            <a:noAutofit/>
          </a:bodyPr>
          <a:lstStyle>
            <a:lvl1pPr marL="457200" lvl="0" indent="-228600" algn="r">
              <a:spcBef>
                <a:spcPts val="10000"/>
              </a:spcBef>
              <a:spcAft>
                <a:spcPts val="0"/>
              </a:spcAft>
              <a:buClr>
                <a:srgbClr val="DBE4F7"/>
              </a:buClr>
              <a:buSzPts val="50000"/>
              <a:buNone/>
              <a:defRPr sz="30000" b="0" i="0">
                <a:solidFill>
                  <a:srgbClr val="DBE4F7"/>
                </a:solidFill>
                <a:latin typeface="Roboto Mono Light"/>
                <a:ea typeface="Roboto Mono Light"/>
                <a:cs typeface="Roboto Mono Light"/>
                <a:sym typeface="Roboto Mono Light"/>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r>
              <a:rPr lang="it-IT"/>
              <a:t>00.0</a:t>
            </a:r>
            <a:endParaRPr/>
          </a:p>
        </p:txBody>
      </p:sp>
      <p:sp>
        <p:nvSpPr>
          <p:cNvPr id="3" name="Slide Number Placeholder 2">
            <a:extLst>
              <a:ext uri="{FF2B5EF4-FFF2-40B4-BE49-F238E27FC236}">
                <a16:creationId xmlns:a16="http://schemas.microsoft.com/office/drawing/2014/main" id="{2AF8B3A5-00A2-6E3B-D6DE-990DE53C5054}"/>
              </a:ext>
            </a:extLst>
          </p:cNvPr>
          <p:cNvSpPr>
            <a:spLocks noGrp="1"/>
          </p:cNvSpPr>
          <p:nvPr>
            <p:ph type="sldNum" sz="quarter" idx="11"/>
          </p:nvPr>
        </p:nvSpPr>
        <p:spPr>
          <a:xfrm>
            <a:off x="933450" y="9035267"/>
            <a:ext cx="1300163" cy="547688"/>
          </a:xfrm>
          <a:prstGeom prst="rect">
            <a:avLst/>
          </a:prstGeom>
        </p:spPr>
        <p:txBody>
          <a:bodyPr/>
          <a:lstStyle/>
          <a:p>
            <a:fld id="{F0221AAB-2B63-824F-A124-88DC2873D25D}" type="slidenum">
              <a:rPr lang="en-IT" smtClean="0"/>
              <a:pPr/>
              <a:t>‹N›</a:t>
            </a:fld>
            <a:endParaRPr lang="en-IT"/>
          </a:p>
        </p:txBody>
      </p:sp>
      <p:sp>
        <p:nvSpPr>
          <p:cNvPr id="5" name="Footer Placeholder 4">
            <a:extLst>
              <a:ext uri="{FF2B5EF4-FFF2-40B4-BE49-F238E27FC236}">
                <a16:creationId xmlns:a16="http://schemas.microsoft.com/office/drawing/2014/main" id="{BE756B89-29E2-460E-39C9-8B51BF918E87}"/>
              </a:ext>
            </a:extLst>
          </p:cNvPr>
          <p:cNvSpPr>
            <a:spLocks noGrp="1"/>
          </p:cNvSpPr>
          <p:nvPr>
            <p:ph type="ftr" sz="quarter" idx="12"/>
          </p:nvPr>
        </p:nvSpPr>
        <p:spPr/>
        <p:txBody>
          <a:bodyPr/>
          <a:lstStyle/>
          <a:p>
            <a:r>
              <a:rPr lang="en-GB"/>
              <a:t>Titolo capitolo - Titolo sottocapitolo </a:t>
            </a:r>
            <a:endParaRPr lang="en-IT"/>
          </a:p>
        </p:txBody>
      </p:sp>
    </p:spTree>
    <p:extLst>
      <p:ext uri="{BB962C8B-B14F-4D97-AF65-F5344CB8AC3E}">
        <p14:creationId xmlns:p14="http://schemas.microsoft.com/office/powerpoint/2010/main" val="8047640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384C275-86C6-CFD5-7728-862F9E97CBBB}"/>
              </a:ext>
            </a:extLst>
          </p:cNvPr>
          <p:cNvSpPr>
            <a:spLocks noGrp="1"/>
          </p:cNvSpPr>
          <p:nvPr>
            <p:ph type="body" idx="1"/>
          </p:nvPr>
        </p:nvSpPr>
        <p:spPr>
          <a:xfrm>
            <a:off x="1366840" y="3460377"/>
            <a:ext cx="7777161" cy="4705631"/>
          </a:xfrm>
        </p:spPr>
        <p:txBody>
          <a:bodyPr/>
          <a:lstStyle>
            <a:lvl1pPr marL="0" indent="0">
              <a:lnSpc>
                <a:spcPts val="342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7" name="Footer Placeholder 6">
            <a:extLst>
              <a:ext uri="{FF2B5EF4-FFF2-40B4-BE49-F238E27FC236}">
                <a16:creationId xmlns:a16="http://schemas.microsoft.com/office/drawing/2014/main" id="{45B37106-0CEC-C4EE-BC62-FAF6D5F7E94E}"/>
              </a:ext>
            </a:extLst>
          </p:cNvPr>
          <p:cNvSpPr>
            <a:spLocks noGrp="1"/>
          </p:cNvSpPr>
          <p:nvPr>
            <p:ph type="ftr" sz="quarter" idx="10"/>
          </p:nvPr>
        </p:nvSpPr>
        <p:spPr>
          <a:xfrm>
            <a:off x="933450" y="732641"/>
            <a:ext cx="6172201" cy="547688"/>
          </a:xfrm>
          <a:prstGeom prst="rect">
            <a:avLst/>
          </a:prstGeom>
        </p:spPr>
        <p:txBody>
          <a:bodyPr/>
          <a:lstStyle/>
          <a:p>
            <a:r>
              <a:rPr lang="en-GB" b="1"/>
              <a:t>Titolo capitolo - Titolo sottocapitolo </a:t>
            </a:r>
            <a:endParaRPr lang="en-IT"/>
          </a:p>
        </p:txBody>
      </p:sp>
      <p:sp>
        <p:nvSpPr>
          <p:cNvPr id="8" name="Slide Number Placeholder 7">
            <a:extLst>
              <a:ext uri="{FF2B5EF4-FFF2-40B4-BE49-F238E27FC236}">
                <a16:creationId xmlns:a16="http://schemas.microsoft.com/office/drawing/2014/main" id="{F417E4AD-CDC6-1659-C695-177BBE8A7BFF}"/>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15CEA41B-0769-9F1D-B642-84CA2E51964B}"/>
              </a:ext>
            </a:extLst>
          </p:cNvPr>
          <p:cNvSpPr>
            <a:spLocks noGrp="1"/>
          </p:cNvSpPr>
          <p:nvPr>
            <p:ph type="title"/>
          </p:nvPr>
        </p:nvSpPr>
        <p:spPr/>
        <p:txBody>
          <a:bodyPr/>
          <a:lstStyle/>
          <a:p>
            <a:r>
              <a:rPr lang="en-GB"/>
              <a:t>Click to edit Master title style</a:t>
            </a:r>
            <a:endParaRPr lang="en-IT"/>
          </a:p>
        </p:txBody>
      </p:sp>
    </p:spTree>
    <p:extLst>
      <p:ext uri="{BB962C8B-B14F-4D97-AF65-F5344CB8AC3E}">
        <p14:creationId xmlns:p14="http://schemas.microsoft.com/office/powerpoint/2010/main" val="3879655977"/>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D2A9A8-7658-15A3-2F2E-FC78B94E011A}"/>
              </a:ext>
            </a:extLst>
          </p:cNvPr>
          <p:cNvSpPr>
            <a:spLocks noGrp="1"/>
          </p:cNvSpPr>
          <p:nvPr>
            <p:ph idx="1"/>
          </p:nvPr>
        </p:nvSpPr>
        <p:spPr/>
        <p:txBody>
          <a:bodyPr/>
          <a:lstStyle>
            <a:lvl1pPr marL="0" indent="0">
              <a:buFontTx/>
              <a:buNone/>
              <a:defRPr sz="2600"/>
            </a:lvl1pPr>
            <a:lvl2pPr marL="685800" indent="-228600">
              <a:buFont typeface="Wingdings" pitchFamily="2" charset="2"/>
              <a:buChar char="§"/>
              <a:defRPr/>
            </a:lvl2pPr>
            <a:lvl3pPr marL="1143000" indent="-228600">
              <a:buFont typeface="Wingdings" pitchFamily="2" charset="2"/>
              <a:buChar char="§"/>
              <a:defRPr/>
            </a:lvl3pPr>
            <a:lvl4pPr marL="1600200" indent="-228600">
              <a:buFont typeface="Wingdings" pitchFamily="2" charset="2"/>
              <a:buChar char="§"/>
              <a:defRPr/>
            </a:lvl4pPr>
            <a:lvl5pPr marL="2057400" indent="-228600">
              <a:buFont typeface="Wingdings" pitchFamily="2" charset="2"/>
              <a:buChar cha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T"/>
          </a:p>
        </p:txBody>
      </p:sp>
      <p:sp>
        <p:nvSpPr>
          <p:cNvPr id="8" name="Slide Number Placeholder 7">
            <a:extLst>
              <a:ext uri="{FF2B5EF4-FFF2-40B4-BE49-F238E27FC236}">
                <a16:creationId xmlns:a16="http://schemas.microsoft.com/office/drawing/2014/main" id="{99D8E67D-B433-FC54-964F-89397AA8AC24}"/>
              </a:ext>
            </a:extLst>
          </p:cNvPr>
          <p:cNvSpPr>
            <a:spLocks noGrp="1"/>
          </p:cNvSpPr>
          <p:nvPr>
            <p:ph type="sldNum" sz="quarter" idx="11"/>
          </p:nvPr>
        </p:nvSpPr>
        <p:spPr>
          <a:xfrm>
            <a:off x="933450" y="9035267"/>
            <a:ext cx="1300163" cy="547688"/>
          </a:xfrm>
          <a:prstGeom prst="rect">
            <a:avLst/>
          </a:prstGeom>
        </p:spPr>
        <p:txBody>
          <a:body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FCA95C54-0235-5F8C-3600-CD353B35EA3A}"/>
              </a:ext>
            </a:extLst>
          </p:cNvPr>
          <p:cNvSpPr>
            <a:spLocks noGrp="1"/>
          </p:cNvSpPr>
          <p:nvPr>
            <p:ph type="title"/>
          </p:nvPr>
        </p:nvSpPr>
        <p:spPr/>
        <p:txBody>
          <a:bodyPr/>
          <a:lstStyle/>
          <a:p>
            <a:r>
              <a:rPr lang="en-GB"/>
              <a:t>Click to edit Master title style</a:t>
            </a:r>
            <a:endParaRPr lang="en-IT"/>
          </a:p>
        </p:txBody>
      </p:sp>
      <p:sp>
        <p:nvSpPr>
          <p:cNvPr id="10" name="Footer Placeholder 9">
            <a:extLst>
              <a:ext uri="{FF2B5EF4-FFF2-40B4-BE49-F238E27FC236}">
                <a16:creationId xmlns:a16="http://schemas.microsoft.com/office/drawing/2014/main" id="{05A30521-19C8-BFBB-DE42-4071EFABBFE4}"/>
              </a:ext>
            </a:extLst>
          </p:cNvPr>
          <p:cNvSpPr>
            <a:spLocks noGrp="1"/>
          </p:cNvSpPr>
          <p:nvPr>
            <p:ph type="ftr" sz="quarter" idx="12"/>
          </p:nvPr>
        </p:nvSpPr>
        <p:spPr/>
        <p:txBody>
          <a:bodyPr/>
          <a:lstStyle/>
          <a:p>
            <a:r>
              <a:rPr lang="en-GB"/>
              <a:t>Titolo capitolo - Titolo sottocapitolo </a:t>
            </a:r>
            <a:endParaRPr lang="en-IT">
              <a:latin typeface="Titillium Web" pitchFamily="2" charset="77"/>
            </a:endParaRPr>
          </a:p>
        </p:txBody>
      </p:sp>
    </p:spTree>
    <p:extLst>
      <p:ext uri="{BB962C8B-B14F-4D97-AF65-F5344CB8AC3E}">
        <p14:creationId xmlns:p14="http://schemas.microsoft.com/office/powerpoint/2010/main" val="234168002"/>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Testo con immagine blu">
    <p:spTree>
      <p:nvGrpSpPr>
        <p:cNvPr id="1" name=""/>
        <p:cNvGrpSpPr/>
        <p:nvPr/>
      </p:nvGrpSpPr>
      <p:grpSpPr>
        <a:xfrm>
          <a:off x="0" y="0"/>
          <a:ext cx="0" cy="0"/>
          <a:chOff x="0" y="0"/>
          <a:chExt cx="0" cy="0"/>
        </a:xfrm>
      </p:grpSpPr>
      <p:pic>
        <p:nvPicPr>
          <p:cNvPr id="2" name="Image 1" descr="preencoded.png">
            <a:extLst>
              <a:ext uri="{FF2B5EF4-FFF2-40B4-BE49-F238E27FC236}">
                <a16:creationId xmlns:a16="http://schemas.microsoft.com/office/drawing/2014/main" id="{B2942EF7-C923-543C-F7A2-C02223546CE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19051"/>
            <a:ext cx="18304933" cy="10306049"/>
          </a:xfrm>
          <a:prstGeom prst="rect">
            <a:avLst/>
          </a:prstGeom>
        </p:spPr>
      </p:pic>
      <p:sp>
        <p:nvSpPr>
          <p:cNvPr id="37" name="Segnaposto immagine 36">
            <a:extLst>
              <a:ext uri="{FF2B5EF4-FFF2-40B4-BE49-F238E27FC236}">
                <a16:creationId xmlns:a16="http://schemas.microsoft.com/office/drawing/2014/main" id="{C1C37003-0232-4D5D-C9FD-EF864D913673}"/>
              </a:ext>
            </a:extLst>
          </p:cNvPr>
          <p:cNvSpPr>
            <a:spLocks noGrp="1"/>
          </p:cNvSpPr>
          <p:nvPr>
            <p:ph type="pic" sz="quarter" idx="22"/>
          </p:nvPr>
        </p:nvSpPr>
        <p:spPr>
          <a:xfrm>
            <a:off x="8787161" y="0"/>
            <a:ext cx="9500839" cy="10287000"/>
          </a:xfrm>
          <a:prstGeom prst="rect">
            <a:avLst/>
          </a:prstGeom>
        </p:spPr>
        <p:txBody>
          <a:bodyPr/>
          <a:lstStyle/>
          <a:p>
            <a:endParaRPr lang="it-IT"/>
          </a:p>
        </p:txBody>
      </p:sp>
      <p:sp>
        <p:nvSpPr>
          <p:cNvPr id="17" name="Segnaposto testo 16">
            <a:extLst>
              <a:ext uri="{FF2B5EF4-FFF2-40B4-BE49-F238E27FC236}">
                <a16:creationId xmlns:a16="http://schemas.microsoft.com/office/drawing/2014/main" id="{C9F7A2F9-B299-05B8-3C8F-17E04C4F1171}"/>
              </a:ext>
            </a:extLst>
          </p:cNvPr>
          <p:cNvSpPr>
            <a:spLocks noGrp="1"/>
          </p:cNvSpPr>
          <p:nvPr>
            <p:ph type="body" sz="quarter" idx="21" hasCustomPrompt="1"/>
          </p:nvPr>
        </p:nvSpPr>
        <p:spPr>
          <a:xfrm>
            <a:off x="1407241" y="2632248"/>
            <a:ext cx="2557462" cy="414337"/>
          </a:xfrm>
          <a:prstGeom prst="rect">
            <a:avLst/>
          </a:prstGeom>
        </p:spPr>
        <p:txBody>
          <a:bodyPr/>
          <a:lstStyle>
            <a:lvl1pPr marL="0" indent="0">
              <a:buFontTx/>
              <a:buNone/>
              <a:defRPr>
                <a:solidFill>
                  <a:srgbClr val="18CEE7"/>
                </a:solidFill>
              </a:defRPr>
            </a:lvl1pPr>
          </a:lstStyle>
          <a:p>
            <a:pPr lvl="0"/>
            <a:r>
              <a:rPr lang="it-IT"/>
              <a:t>Label</a:t>
            </a:r>
          </a:p>
        </p:txBody>
      </p:sp>
      <p:sp>
        <p:nvSpPr>
          <p:cNvPr id="33" name="CasellaDiTesto 32">
            <a:extLst>
              <a:ext uri="{FF2B5EF4-FFF2-40B4-BE49-F238E27FC236}">
                <a16:creationId xmlns:a16="http://schemas.microsoft.com/office/drawing/2014/main" id="{D6313F96-22B5-2D2C-0949-C5DBCB756B7E}"/>
              </a:ext>
            </a:extLst>
          </p:cNvPr>
          <p:cNvSpPr txBox="1"/>
          <p:nvPr userDrawn="1"/>
        </p:nvSpPr>
        <p:spPr>
          <a:xfrm>
            <a:off x="10058400" y="-780585"/>
            <a:ext cx="184731" cy="369332"/>
          </a:xfrm>
          <a:prstGeom prst="rect">
            <a:avLst/>
          </a:prstGeom>
          <a:noFill/>
        </p:spPr>
        <p:txBody>
          <a:bodyPr wrap="none" rtlCol="0">
            <a:spAutoFit/>
          </a:bodyPr>
          <a:lstStyle/>
          <a:p>
            <a:endParaRPr lang="it-IT"/>
          </a:p>
        </p:txBody>
      </p:sp>
      <p:sp>
        <p:nvSpPr>
          <p:cNvPr id="34" name="CasellaDiTesto 33">
            <a:extLst>
              <a:ext uri="{FF2B5EF4-FFF2-40B4-BE49-F238E27FC236}">
                <a16:creationId xmlns:a16="http://schemas.microsoft.com/office/drawing/2014/main" id="{6578A7C7-833A-9CA3-21BE-80F799D92126}"/>
              </a:ext>
            </a:extLst>
          </p:cNvPr>
          <p:cNvSpPr txBox="1"/>
          <p:nvPr userDrawn="1"/>
        </p:nvSpPr>
        <p:spPr>
          <a:xfrm>
            <a:off x="19470029" y="-22302"/>
            <a:ext cx="184731" cy="369332"/>
          </a:xfrm>
          <a:prstGeom prst="rect">
            <a:avLst/>
          </a:prstGeom>
          <a:noFill/>
        </p:spPr>
        <p:txBody>
          <a:bodyPr wrap="none" rtlCol="0">
            <a:spAutoFit/>
          </a:bodyPr>
          <a:lstStyle/>
          <a:p>
            <a:endParaRPr lang="it-IT"/>
          </a:p>
        </p:txBody>
      </p:sp>
      <p:sp>
        <p:nvSpPr>
          <p:cNvPr id="35" name="CasellaDiTesto 34">
            <a:extLst>
              <a:ext uri="{FF2B5EF4-FFF2-40B4-BE49-F238E27FC236}">
                <a16:creationId xmlns:a16="http://schemas.microsoft.com/office/drawing/2014/main" id="{F84A4EA4-0249-A35E-C4F5-A60EBF57265F}"/>
              </a:ext>
            </a:extLst>
          </p:cNvPr>
          <p:cNvSpPr txBox="1"/>
          <p:nvPr userDrawn="1"/>
        </p:nvSpPr>
        <p:spPr>
          <a:xfrm>
            <a:off x="10749776" y="-1471961"/>
            <a:ext cx="184731" cy="369332"/>
          </a:xfrm>
          <a:prstGeom prst="rect">
            <a:avLst/>
          </a:prstGeom>
          <a:noFill/>
        </p:spPr>
        <p:txBody>
          <a:bodyPr wrap="none" rtlCol="0">
            <a:spAutoFit/>
          </a:bodyPr>
          <a:lstStyle/>
          <a:p>
            <a:endParaRPr lang="it-IT"/>
          </a:p>
        </p:txBody>
      </p:sp>
      <p:sp>
        <p:nvSpPr>
          <p:cNvPr id="4" name="Footer Placeholder 3">
            <a:extLst>
              <a:ext uri="{FF2B5EF4-FFF2-40B4-BE49-F238E27FC236}">
                <a16:creationId xmlns:a16="http://schemas.microsoft.com/office/drawing/2014/main" id="{04F2D898-2C60-8EDB-95F0-1D5FEB797920}"/>
              </a:ext>
            </a:extLst>
          </p:cNvPr>
          <p:cNvSpPr>
            <a:spLocks noGrp="1"/>
          </p:cNvSpPr>
          <p:nvPr>
            <p:ph type="ftr" sz="quarter" idx="23"/>
          </p:nvPr>
        </p:nvSpPr>
        <p:spPr>
          <a:xfrm>
            <a:off x="933450" y="732641"/>
            <a:ext cx="6172200"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8" name="Slide Number Placeholder 7">
            <a:extLst>
              <a:ext uri="{FF2B5EF4-FFF2-40B4-BE49-F238E27FC236}">
                <a16:creationId xmlns:a16="http://schemas.microsoft.com/office/drawing/2014/main" id="{B00EFBC0-D186-FFF7-D15E-19C10D91FA20}"/>
              </a:ext>
            </a:extLst>
          </p:cNvPr>
          <p:cNvSpPr>
            <a:spLocks noGrp="1"/>
          </p:cNvSpPr>
          <p:nvPr>
            <p:ph type="sldNum" sz="quarter" idx="24"/>
          </p:nvPr>
        </p:nvSpPr>
        <p:spPr>
          <a:xfrm>
            <a:off x="933450" y="9035267"/>
            <a:ext cx="1300163"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sp>
        <p:nvSpPr>
          <p:cNvPr id="15" name="Segnaposto testo 14">
            <a:extLst>
              <a:ext uri="{FF2B5EF4-FFF2-40B4-BE49-F238E27FC236}">
                <a16:creationId xmlns:a16="http://schemas.microsoft.com/office/drawing/2014/main" id="{E74BD021-8A4B-C0DD-E48C-E900A03063E5}"/>
              </a:ext>
            </a:extLst>
          </p:cNvPr>
          <p:cNvSpPr>
            <a:spLocks noGrp="1"/>
          </p:cNvSpPr>
          <p:nvPr>
            <p:ph type="body" sz="quarter" idx="20" hasCustomPrompt="1"/>
          </p:nvPr>
        </p:nvSpPr>
        <p:spPr>
          <a:xfrm>
            <a:off x="1407241" y="3262325"/>
            <a:ext cx="10216268" cy="4546600"/>
          </a:xfrm>
          <a:prstGeom prst="rect">
            <a:avLst/>
          </a:prstGeom>
        </p:spPr>
        <p:txBody>
          <a:bodyPr/>
          <a:lstStyle>
            <a:lvl1pPr marL="0" indent="0">
              <a:buFontTx/>
              <a:buNone/>
              <a:defRPr sz="5400" b="1" i="0">
                <a:solidFill>
                  <a:schemeClr val="bg1"/>
                </a:solidFill>
                <a:latin typeface="Lora SemiBold" pitchFamily="2" charset="77"/>
              </a:defRPr>
            </a:lvl1pPr>
          </a:lstStyle>
          <a:p>
            <a:pPr lvl="0"/>
            <a:r>
              <a:rPr lang="it-IT"/>
              <a:t>Sed ut </a:t>
            </a:r>
            <a:r>
              <a:rPr lang="it-IT" err="1"/>
              <a:t>perspiciat</a:t>
            </a:r>
            <a:r>
              <a:rPr lang="it-IT"/>
              <a:t> </a:t>
            </a:r>
            <a:r>
              <a:rPr lang="it-IT" err="1"/>
              <a:t>unde</a:t>
            </a:r>
            <a:r>
              <a:rPr lang="it-IT"/>
              <a:t> omnis </a:t>
            </a:r>
            <a:r>
              <a:rPr lang="it-IT" err="1"/>
              <a:t>iste</a:t>
            </a:r>
            <a:r>
              <a:rPr lang="it-IT"/>
              <a:t> </a:t>
            </a:r>
            <a:r>
              <a:rPr lang="it-IT" err="1"/>
              <a:t>natus</a:t>
            </a:r>
            <a:r>
              <a:rPr lang="it-IT"/>
              <a:t> </a:t>
            </a:r>
            <a:r>
              <a:rPr lang="it-IT" err="1"/>
              <a:t>error</a:t>
            </a:r>
            <a:r>
              <a:rPr lang="it-IT"/>
              <a:t> </a:t>
            </a:r>
            <a:r>
              <a:rPr lang="it-IT" err="1"/>
              <a:t>sit</a:t>
            </a:r>
            <a:r>
              <a:rPr lang="it-IT"/>
              <a:t> </a:t>
            </a:r>
            <a:r>
              <a:rPr lang="it-IT" err="1"/>
              <a:t>voluptatem</a:t>
            </a:r>
            <a:r>
              <a:rPr lang="it-IT"/>
              <a:t> </a:t>
            </a:r>
            <a:r>
              <a:rPr lang="it-IT" err="1"/>
              <a:t>accusantium</a:t>
            </a:r>
            <a:r>
              <a:rPr lang="it-IT"/>
              <a:t>. Orci </a:t>
            </a:r>
            <a:r>
              <a:rPr lang="it-IT" err="1"/>
              <a:t>varius</a:t>
            </a:r>
            <a:r>
              <a:rPr lang="it-IT"/>
              <a:t> </a:t>
            </a:r>
            <a:r>
              <a:rPr lang="it-IT" err="1"/>
              <a:t>natoque</a:t>
            </a:r>
            <a:r>
              <a:rPr lang="it-IT"/>
              <a:t> </a:t>
            </a:r>
            <a:r>
              <a:rPr lang="it-IT" err="1"/>
              <a:t>penatibus</a:t>
            </a:r>
            <a:r>
              <a:rPr lang="it-IT"/>
              <a:t> et </a:t>
            </a:r>
            <a:r>
              <a:rPr lang="it-IT" err="1"/>
              <a:t>magnis</a:t>
            </a:r>
            <a:br>
              <a:rPr lang="it-IT"/>
            </a:br>
            <a:r>
              <a:rPr lang="it-IT" err="1"/>
              <a:t>dis</a:t>
            </a:r>
            <a:r>
              <a:rPr lang="it-IT"/>
              <a:t> </a:t>
            </a:r>
            <a:r>
              <a:rPr lang="it-IT" err="1"/>
              <a:t>parturient</a:t>
            </a:r>
            <a:r>
              <a:rPr lang="it-IT"/>
              <a:t> </a:t>
            </a:r>
            <a:r>
              <a:rPr lang="it-IT" err="1"/>
              <a:t>montes</a:t>
            </a:r>
            <a:r>
              <a:rPr lang="it-IT"/>
              <a:t>, </a:t>
            </a:r>
            <a:r>
              <a:rPr lang="it-IT" err="1"/>
              <a:t>nascetur</a:t>
            </a:r>
            <a:r>
              <a:rPr lang="it-IT"/>
              <a:t>.</a:t>
            </a:r>
          </a:p>
        </p:txBody>
      </p:sp>
    </p:spTree>
    <p:extLst>
      <p:ext uri="{BB962C8B-B14F-4D97-AF65-F5344CB8AC3E}">
        <p14:creationId xmlns:p14="http://schemas.microsoft.com/office/powerpoint/2010/main" val="293840745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Testo con immagine bianca">
    <p:spTree>
      <p:nvGrpSpPr>
        <p:cNvPr id="1" name=""/>
        <p:cNvGrpSpPr/>
        <p:nvPr/>
      </p:nvGrpSpPr>
      <p:grpSpPr>
        <a:xfrm>
          <a:off x="0" y="0"/>
          <a:ext cx="0" cy="0"/>
          <a:chOff x="0" y="0"/>
          <a:chExt cx="0" cy="0"/>
        </a:xfrm>
      </p:grpSpPr>
      <p:pic>
        <p:nvPicPr>
          <p:cNvPr id="2" name="Image 1" descr="preencoded.png">
            <a:extLst>
              <a:ext uri="{FF2B5EF4-FFF2-40B4-BE49-F238E27FC236}">
                <a16:creationId xmlns:a16="http://schemas.microsoft.com/office/drawing/2014/main" id="{B2942EF7-C923-543C-F7A2-C02223546CE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0" y="-19051"/>
            <a:ext cx="18304933" cy="10306049"/>
          </a:xfrm>
          <a:prstGeom prst="rect">
            <a:avLst/>
          </a:prstGeom>
        </p:spPr>
      </p:pic>
      <p:sp>
        <p:nvSpPr>
          <p:cNvPr id="37" name="Segnaposto immagine 36">
            <a:extLst>
              <a:ext uri="{FF2B5EF4-FFF2-40B4-BE49-F238E27FC236}">
                <a16:creationId xmlns:a16="http://schemas.microsoft.com/office/drawing/2014/main" id="{C1C37003-0232-4D5D-C9FD-EF864D913673}"/>
              </a:ext>
            </a:extLst>
          </p:cNvPr>
          <p:cNvSpPr>
            <a:spLocks noGrp="1"/>
          </p:cNvSpPr>
          <p:nvPr>
            <p:ph type="pic" sz="quarter" idx="22"/>
          </p:nvPr>
        </p:nvSpPr>
        <p:spPr>
          <a:xfrm>
            <a:off x="8787161" y="0"/>
            <a:ext cx="9500839" cy="10287000"/>
          </a:xfrm>
          <a:prstGeom prst="rect">
            <a:avLst/>
          </a:prstGeom>
        </p:spPr>
        <p:txBody>
          <a:bodyPr/>
          <a:lstStyle/>
          <a:p>
            <a:endParaRPr lang="it-IT"/>
          </a:p>
        </p:txBody>
      </p:sp>
      <p:sp>
        <p:nvSpPr>
          <p:cNvPr id="17" name="Segnaposto testo 16">
            <a:extLst>
              <a:ext uri="{FF2B5EF4-FFF2-40B4-BE49-F238E27FC236}">
                <a16:creationId xmlns:a16="http://schemas.microsoft.com/office/drawing/2014/main" id="{C9F7A2F9-B299-05B8-3C8F-17E04C4F1171}"/>
              </a:ext>
            </a:extLst>
          </p:cNvPr>
          <p:cNvSpPr>
            <a:spLocks noGrp="1"/>
          </p:cNvSpPr>
          <p:nvPr>
            <p:ph type="body" sz="quarter" idx="21" hasCustomPrompt="1"/>
          </p:nvPr>
        </p:nvSpPr>
        <p:spPr>
          <a:xfrm>
            <a:off x="1389311" y="2632248"/>
            <a:ext cx="2557462" cy="414337"/>
          </a:xfrm>
          <a:prstGeom prst="rect">
            <a:avLst/>
          </a:prstGeom>
        </p:spPr>
        <p:txBody>
          <a:bodyPr/>
          <a:lstStyle>
            <a:lvl1pPr marL="0" indent="0">
              <a:buFontTx/>
              <a:buNone/>
              <a:defRPr>
                <a:solidFill>
                  <a:srgbClr val="7BA9EC"/>
                </a:solidFill>
              </a:defRPr>
            </a:lvl1pPr>
          </a:lstStyle>
          <a:p>
            <a:pPr lvl="0"/>
            <a:r>
              <a:rPr lang="it-IT"/>
              <a:t>Label</a:t>
            </a:r>
          </a:p>
        </p:txBody>
      </p:sp>
      <p:sp>
        <p:nvSpPr>
          <p:cNvPr id="33" name="CasellaDiTesto 32">
            <a:extLst>
              <a:ext uri="{FF2B5EF4-FFF2-40B4-BE49-F238E27FC236}">
                <a16:creationId xmlns:a16="http://schemas.microsoft.com/office/drawing/2014/main" id="{D6313F96-22B5-2D2C-0949-C5DBCB756B7E}"/>
              </a:ext>
            </a:extLst>
          </p:cNvPr>
          <p:cNvSpPr txBox="1"/>
          <p:nvPr userDrawn="1"/>
        </p:nvSpPr>
        <p:spPr>
          <a:xfrm>
            <a:off x="10058400" y="-780585"/>
            <a:ext cx="184731" cy="369332"/>
          </a:xfrm>
          <a:prstGeom prst="rect">
            <a:avLst/>
          </a:prstGeom>
          <a:noFill/>
        </p:spPr>
        <p:txBody>
          <a:bodyPr wrap="none" rtlCol="0">
            <a:spAutoFit/>
          </a:bodyPr>
          <a:lstStyle/>
          <a:p>
            <a:endParaRPr lang="it-IT"/>
          </a:p>
        </p:txBody>
      </p:sp>
      <p:sp>
        <p:nvSpPr>
          <p:cNvPr id="35" name="CasellaDiTesto 34">
            <a:extLst>
              <a:ext uri="{FF2B5EF4-FFF2-40B4-BE49-F238E27FC236}">
                <a16:creationId xmlns:a16="http://schemas.microsoft.com/office/drawing/2014/main" id="{F84A4EA4-0249-A35E-C4F5-A60EBF57265F}"/>
              </a:ext>
            </a:extLst>
          </p:cNvPr>
          <p:cNvSpPr txBox="1"/>
          <p:nvPr userDrawn="1"/>
        </p:nvSpPr>
        <p:spPr>
          <a:xfrm>
            <a:off x="10749776" y="-1471961"/>
            <a:ext cx="184731" cy="369332"/>
          </a:xfrm>
          <a:prstGeom prst="rect">
            <a:avLst/>
          </a:prstGeom>
          <a:noFill/>
        </p:spPr>
        <p:txBody>
          <a:bodyPr wrap="none" rtlCol="0">
            <a:spAutoFit/>
          </a:bodyPr>
          <a:lstStyle/>
          <a:p>
            <a:endParaRPr lang="it-IT"/>
          </a:p>
        </p:txBody>
      </p:sp>
      <p:sp>
        <p:nvSpPr>
          <p:cNvPr id="4" name="Footer Placeholder 3">
            <a:extLst>
              <a:ext uri="{FF2B5EF4-FFF2-40B4-BE49-F238E27FC236}">
                <a16:creationId xmlns:a16="http://schemas.microsoft.com/office/drawing/2014/main" id="{5ABF80C5-B892-5737-B031-5E615AD3FE0E}"/>
              </a:ext>
            </a:extLst>
          </p:cNvPr>
          <p:cNvSpPr>
            <a:spLocks noGrp="1"/>
          </p:cNvSpPr>
          <p:nvPr>
            <p:ph type="ftr" sz="quarter" idx="23"/>
          </p:nvPr>
        </p:nvSpPr>
        <p:spPr>
          <a:xfrm>
            <a:off x="933450" y="732641"/>
            <a:ext cx="6172200" cy="547688"/>
          </a:xfrm>
          <a:prstGeom prst="rect">
            <a:avLst/>
          </a:prstGeom>
        </p:spPr>
        <p:txBody>
          <a:bodyPr/>
          <a:lstStyle/>
          <a:p>
            <a:r>
              <a:rPr lang="en-GB" b="1"/>
              <a:t>Titolo capitolo - Titolo sottocapitolo </a:t>
            </a:r>
            <a:endParaRPr lang="en-IT"/>
          </a:p>
        </p:txBody>
      </p:sp>
      <p:sp>
        <p:nvSpPr>
          <p:cNvPr id="8" name="Slide Number Placeholder 7">
            <a:extLst>
              <a:ext uri="{FF2B5EF4-FFF2-40B4-BE49-F238E27FC236}">
                <a16:creationId xmlns:a16="http://schemas.microsoft.com/office/drawing/2014/main" id="{AE89E745-A798-EF2C-DBA9-CDB3F56F9F48}"/>
              </a:ext>
            </a:extLst>
          </p:cNvPr>
          <p:cNvSpPr>
            <a:spLocks noGrp="1"/>
          </p:cNvSpPr>
          <p:nvPr>
            <p:ph type="sldNum" sz="quarter" idx="24"/>
          </p:nvPr>
        </p:nvSpPr>
        <p:spPr>
          <a:xfrm>
            <a:off x="933450" y="9035267"/>
            <a:ext cx="1300163" cy="547688"/>
          </a:xfrm>
          <a:prstGeom prst="rect">
            <a:avLst/>
          </a:prstGeom>
        </p:spPr>
        <p:txBody>
          <a:bodyPr/>
          <a:lstStyle/>
          <a:p>
            <a:fld id="{F0221AAB-2B63-824F-A124-88DC2873D25D}" type="slidenum">
              <a:rPr lang="en-IT" smtClean="0"/>
              <a:pPr/>
              <a:t>‹N›</a:t>
            </a:fld>
            <a:endParaRPr lang="en-IT"/>
          </a:p>
        </p:txBody>
      </p:sp>
      <p:sp>
        <p:nvSpPr>
          <p:cNvPr id="15" name="Segnaposto testo 14">
            <a:extLst>
              <a:ext uri="{FF2B5EF4-FFF2-40B4-BE49-F238E27FC236}">
                <a16:creationId xmlns:a16="http://schemas.microsoft.com/office/drawing/2014/main" id="{E74BD021-8A4B-C0DD-E48C-E900A03063E5}"/>
              </a:ext>
            </a:extLst>
          </p:cNvPr>
          <p:cNvSpPr>
            <a:spLocks noGrp="1"/>
          </p:cNvSpPr>
          <p:nvPr>
            <p:ph type="body" sz="quarter" idx="20" hasCustomPrompt="1"/>
          </p:nvPr>
        </p:nvSpPr>
        <p:spPr>
          <a:xfrm>
            <a:off x="1389311" y="3262325"/>
            <a:ext cx="10216268" cy="4546600"/>
          </a:xfrm>
          <a:prstGeom prst="rect">
            <a:avLst/>
          </a:prstGeom>
        </p:spPr>
        <p:txBody>
          <a:bodyPr/>
          <a:lstStyle>
            <a:lvl1pPr marL="0" indent="0">
              <a:buFontTx/>
              <a:buNone/>
              <a:defRPr sz="5400" b="1" i="0">
                <a:solidFill>
                  <a:srgbClr val="2F6DD5"/>
                </a:solidFill>
                <a:latin typeface="Lora SemiBold" pitchFamily="2" charset="77"/>
              </a:defRPr>
            </a:lvl1pPr>
          </a:lstStyle>
          <a:p>
            <a:pPr lvl="0"/>
            <a:r>
              <a:rPr lang="it-IT"/>
              <a:t>Sed ut </a:t>
            </a:r>
            <a:r>
              <a:rPr lang="it-IT" err="1"/>
              <a:t>perspiciat</a:t>
            </a:r>
            <a:r>
              <a:rPr lang="it-IT"/>
              <a:t> </a:t>
            </a:r>
            <a:r>
              <a:rPr lang="it-IT" err="1"/>
              <a:t>unde</a:t>
            </a:r>
            <a:r>
              <a:rPr lang="it-IT"/>
              <a:t> omnis </a:t>
            </a:r>
            <a:r>
              <a:rPr lang="it-IT" err="1"/>
              <a:t>iste</a:t>
            </a:r>
            <a:r>
              <a:rPr lang="it-IT"/>
              <a:t> </a:t>
            </a:r>
            <a:r>
              <a:rPr lang="it-IT" err="1"/>
              <a:t>natus</a:t>
            </a:r>
            <a:r>
              <a:rPr lang="it-IT"/>
              <a:t> </a:t>
            </a:r>
            <a:r>
              <a:rPr lang="it-IT" err="1"/>
              <a:t>error</a:t>
            </a:r>
            <a:r>
              <a:rPr lang="it-IT"/>
              <a:t> </a:t>
            </a:r>
            <a:r>
              <a:rPr lang="it-IT" err="1"/>
              <a:t>sit</a:t>
            </a:r>
            <a:r>
              <a:rPr lang="it-IT"/>
              <a:t> </a:t>
            </a:r>
            <a:r>
              <a:rPr lang="it-IT" err="1"/>
              <a:t>voluptatem</a:t>
            </a:r>
            <a:r>
              <a:rPr lang="it-IT"/>
              <a:t> </a:t>
            </a:r>
            <a:r>
              <a:rPr lang="it-IT" err="1"/>
              <a:t>accusantium</a:t>
            </a:r>
            <a:r>
              <a:rPr lang="it-IT"/>
              <a:t>. Orci </a:t>
            </a:r>
            <a:r>
              <a:rPr lang="it-IT" err="1"/>
              <a:t>varius</a:t>
            </a:r>
            <a:r>
              <a:rPr lang="it-IT"/>
              <a:t> </a:t>
            </a:r>
            <a:r>
              <a:rPr lang="it-IT" err="1"/>
              <a:t>natoque</a:t>
            </a:r>
            <a:r>
              <a:rPr lang="it-IT"/>
              <a:t> </a:t>
            </a:r>
            <a:r>
              <a:rPr lang="it-IT" err="1"/>
              <a:t>penatibus</a:t>
            </a:r>
            <a:r>
              <a:rPr lang="it-IT"/>
              <a:t> et </a:t>
            </a:r>
            <a:r>
              <a:rPr lang="it-IT" err="1"/>
              <a:t>magnis</a:t>
            </a:r>
            <a:br>
              <a:rPr lang="it-IT"/>
            </a:br>
            <a:r>
              <a:rPr lang="it-IT" err="1"/>
              <a:t>dis</a:t>
            </a:r>
            <a:r>
              <a:rPr lang="it-IT"/>
              <a:t> </a:t>
            </a:r>
            <a:r>
              <a:rPr lang="it-IT" err="1"/>
              <a:t>parturient</a:t>
            </a:r>
            <a:r>
              <a:rPr lang="it-IT"/>
              <a:t> </a:t>
            </a:r>
            <a:r>
              <a:rPr lang="it-IT" err="1"/>
              <a:t>montes</a:t>
            </a:r>
            <a:r>
              <a:rPr lang="it-IT"/>
              <a:t>, </a:t>
            </a:r>
            <a:r>
              <a:rPr lang="it-IT" err="1"/>
              <a:t>nascetur</a:t>
            </a:r>
            <a:r>
              <a:rPr lang="it-IT"/>
              <a:t>.</a:t>
            </a:r>
          </a:p>
        </p:txBody>
      </p:sp>
    </p:spTree>
    <p:extLst>
      <p:ext uri="{BB962C8B-B14F-4D97-AF65-F5344CB8AC3E}">
        <p14:creationId xmlns:p14="http://schemas.microsoft.com/office/powerpoint/2010/main" val="3833642962"/>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Citazione">
    <p:spTree>
      <p:nvGrpSpPr>
        <p:cNvPr id="1" name=""/>
        <p:cNvGrpSpPr/>
        <p:nvPr/>
      </p:nvGrpSpPr>
      <p:grpSpPr>
        <a:xfrm>
          <a:off x="0" y="0"/>
          <a:ext cx="0" cy="0"/>
          <a:chOff x="0" y="0"/>
          <a:chExt cx="0" cy="0"/>
        </a:xfrm>
      </p:grpSpPr>
      <p:pic>
        <p:nvPicPr>
          <p:cNvPr id="2" name="Image 1" descr="preencoded.png">
            <a:extLst>
              <a:ext uri="{FF2B5EF4-FFF2-40B4-BE49-F238E27FC236}">
                <a16:creationId xmlns:a16="http://schemas.microsoft.com/office/drawing/2014/main" id="{B2942EF7-C923-543C-F7A2-C02223546CE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1362" y="-19051"/>
            <a:ext cx="18304933" cy="10306049"/>
          </a:xfrm>
          <a:prstGeom prst="rect">
            <a:avLst/>
          </a:prstGeom>
        </p:spPr>
      </p:pic>
      <p:sp>
        <p:nvSpPr>
          <p:cNvPr id="13" name="Text 4">
            <a:extLst>
              <a:ext uri="{FF2B5EF4-FFF2-40B4-BE49-F238E27FC236}">
                <a16:creationId xmlns:a16="http://schemas.microsoft.com/office/drawing/2014/main" id="{565E014B-C0F0-77B1-6180-68F98F2FE032}"/>
              </a:ext>
            </a:extLst>
          </p:cNvPr>
          <p:cNvSpPr/>
          <p:nvPr userDrawn="1"/>
        </p:nvSpPr>
        <p:spPr>
          <a:xfrm>
            <a:off x="1297517" y="2709284"/>
            <a:ext cx="1693333" cy="1217182"/>
          </a:xfrm>
          <a:prstGeom prst="rect">
            <a:avLst/>
          </a:prstGeom>
          <a:noFill/>
          <a:ln/>
        </p:spPr>
        <p:txBody>
          <a:bodyPr wrap="square" lIns="0" tIns="0" rIns="0" bIns="0" rtlCol="0" anchor="t"/>
          <a:lstStyle/>
          <a:p>
            <a:pPr algn="l">
              <a:lnSpc>
                <a:spcPts val="18225"/>
              </a:lnSpc>
            </a:pPr>
            <a:r>
              <a:rPr lang="en-US" sz="14250" b="0" i="0">
                <a:solidFill>
                  <a:srgbClr val="FFFFFF"/>
                </a:solidFill>
                <a:latin typeface="Lora Medium" pitchFamily="2" charset="77"/>
                <a:ea typeface="Lora Italic" pitchFamily="34" charset="-122"/>
                <a:cs typeface="Lora Italic" pitchFamily="34" charset="-120"/>
              </a:rPr>
              <a:t>“</a:t>
            </a:r>
            <a:endParaRPr lang="en-US" sz="14250" i="0">
              <a:latin typeface="Lora Medium" pitchFamily="2" charset="77"/>
            </a:endParaRPr>
          </a:p>
        </p:txBody>
      </p:sp>
      <p:sp>
        <p:nvSpPr>
          <p:cNvPr id="15" name="Segnaposto testo 14">
            <a:extLst>
              <a:ext uri="{FF2B5EF4-FFF2-40B4-BE49-F238E27FC236}">
                <a16:creationId xmlns:a16="http://schemas.microsoft.com/office/drawing/2014/main" id="{E74BD021-8A4B-C0DD-E48C-E900A03063E5}"/>
              </a:ext>
            </a:extLst>
          </p:cNvPr>
          <p:cNvSpPr>
            <a:spLocks noGrp="1"/>
          </p:cNvSpPr>
          <p:nvPr>
            <p:ph type="body" sz="quarter" idx="20" hasCustomPrompt="1"/>
          </p:nvPr>
        </p:nvSpPr>
        <p:spPr>
          <a:xfrm>
            <a:off x="1386647" y="3942057"/>
            <a:ext cx="12981773" cy="2402886"/>
          </a:xfrm>
          <a:prstGeom prst="rect">
            <a:avLst/>
          </a:prstGeom>
        </p:spPr>
        <p:txBody>
          <a:bodyPr/>
          <a:lstStyle>
            <a:lvl1pPr marL="0" indent="0">
              <a:buFontTx/>
              <a:buNone/>
              <a:defRPr sz="5400" b="1" i="0">
                <a:solidFill>
                  <a:schemeClr val="bg1"/>
                </a:solidFill>
                <a:latin typeface="Lora SemiBold" pitchFamily="2" charset="77"/>
              </a:defRPr>
            </a:lvl1pPr>
          </a:lstStyle>
          <a:p>
            <a:pPr lvl="0"/>
            <a:r>
              <a:rPr lang="it-IT"/>
              <a:t>Sed ut </a:t>
            </a:r>
            <a:r>
              <a:rPr lang="it-IT" err="1"/>
              <a:t>perspiciat</a:t>
            </a:r>
            <a:r>
              <a:rPr lang="it-IT"/>
              <a:t> </a:t>
            </a:r>
            <a:r>
              <a:rPr lang="it-IT" err="1"/>
              <a:t>unde</a:t>
            </a:r>
            <a:r>
              <a:rPr lang="it-IT"/>
              <a:t> omnis </a:t>
            </a:r>
            <a:r>
              <a:rPr lang="it-IT" err="1"/>
              <a:t>iste</a:t>
            </a:r>
            <a:r>
              <a:rPr lang="it-IT"/>
              <a:t> </a:t>
            </a:r>
            <a:r>
              <a:rPr lang="it-IT" err="1"/>
              <a:t>natus</a:t>
            </a:r>
            <a:r>
              <a:rPr lang="it-IT"/>
              <a:t> </a:t>
            </a:r>
            <a:r>
              <a:rPr lang="it-IT" err="1"/>
              <a:t>error</a:t>
            </a:r>
            <a:r>
              <a:rPr lang="it-IT"/>
              <a:t> </a:t>
            </a:r>
            <a:r>
              <a:rPr lang="it-IT" err="1"/>
              <a:t>sit</a:t>
            </a:r>
            <a:r>
              <a:rPr lang="it-IT"/>
              <a:t> </a:t>
            </a:r>
            <a:r>
              <a:rPr lang="it-IT" err="1"/>
              <a:t>voluptatem</a:t>
            </a:r>
            <a:r>
              <a:rPr lang="it-IT"/>
              <a:t> </a:t>
            </a:r>
            <a:r>
              <a:rPr lang="it-IT" err="1"/>
              <a:t>accusantium</a:t>
            </a:r>
            <a:r>
              <a:rPr lang="it-IT"/>
              <a:t>.</a:t>
            </a:r>
          </a:p>
        </p:txBody>
      </p:sp>
      <p:sp>
        <p:nvSpPr>
          <p:cNvPr id="17" name="Segnaposto testo 16">
            <a:extLst>
              <a:ext uri="{FF2B5EF4-FFF2-40B4-BE49-F238E27FC236}">
                <a16:creationId xmlns:a16="http://schemas.microsoft.com/office/drawing/2014/main" id="{C9F7A2F9-B299-05B8-3C8F-17E04C4F1171}"/>
              </a:ext>
            </a:extLst>
          </p:cNvPr>
          <p:cNvSpPr>
            <a:spLocks noGrp="1"/>
          </p:cNvSpPr>
          <p:nvPr>
            <p:ph type="body" sz="quarter" idx="21" hasCustomPrompt="1"/>
          </p:nvPr>
        </p:nvSpPr>
        <p:spPr>
          <a:xfrm>
            <a:off x="1386646" y="6627835"/>
            <a:ext cx="4960365" cy="547688"/>
          </a:xfrm>
          <a:prstGeom prst="rect">
            <a:avLst/>
          </a:prstGeom>
        </p:spPr>
        <p:txBody>
          <a:bodyPr/>
          <a:lstStyle>
            <a:lvl1pPr marL="0" indent="0">
              <a:buFontTx/>
              <a:buNone/>
              <a:defRPr>
                <a:solidFill>
                  <a:srgbClr val="18CEE7"/>
                </a:solidFill>
              </a:defRPr>
            </a:lvl1pPr>
          </a:lstStyle>
          <a:p>
            <a:pPr lvl="0"/>
            <a:r>
              <a:rPr lang="it-IT"/>
              <a:t>Nome e cognome</a:t>
            </a:r>
          </a:p>
        </p:txBody>
      </p:sp>
      <p:sp>
        <p:nvSpPr>
          <p:cNvPr id="9" name="Footer Placeholder 8">
            <a:extLst>
              <a:ext uri="{FF2B5EF4-FFF2-40B4-BE49-F238E27FC236}">
                <a16:creationId xmlns:a16="http://schemas.microsoft.com/office/drawing/2014/main" id="{41E27C7E-FABC-735A-4E78-DB8306AB3343}"/>
              </a:ext>
            </a:extLst>
          </p:cNvPr>
          <p:cNvSpPr>
            <a:spLocks noGrp="1"/>
          </p:cNvSpPr>
          <p:nvPr>
            <p:ph type="ftr" sz="quarter" idx="22"/>
          </p:nvPr>
        </p:nvSpPr>
        <p:spPr>
          <a:xfrm>
            <a:off x="933450" y="732641"/>
            <a:ext cx="6172200"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10" name="Slide Number Placeholder 9">
            <a:extLst>
              <a:ext uri="{FF2B5EF4-FFF2-40B4-BE49-F238E27FC236}">
                <a16:creationId xmlns:a16="http://schemas.microsoft.com/office/drawing/2014/main" id="{FFB3049B-CCF2-740F-2463-AAD47119E007}"/>
              </a:ext>
            </a:extLst>
          </p:cNvPr>
          <p:cNvSpPr>
            <a:spLocks noGrp="1"/>
          </p:cNvSpPr>
          <p:nvPr>
            <p:ph type="sldNum" sz="quarter" idx="23"/>
          </p:nvPr>
        </p:nvSpPr>
        <p:spPr>
          <a:xfrm>
            <a:off x="933450" y="9035267"/>
            <a:ext cx="1300163"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pic>
        <p:nvPicPr>
          <p:cNvPr id="4" name="Image 1">
            <a:extLst>
              <a:ext uri="{FF2B5EF4-FFF2-40B4-BE49-F238E27FC236}">
                <a16:creationId xmlns:a16="http://schemas.microsoft.com/office/drawing/2014/main" id="{A94344FE-53AF-E5D1-868D-6765E7872AF4}"/>
              </a:ext>
            </a:extLst>
          </p:cNvPr>
          <p:cNvPicPr>
            <a:picLocks noChangeAspect="1"/>
          </p:cNvPicPr>
          <p:nvPr userDrawn="1"/>
        </p:nvPicPr>
        <p:blipFill>
          <a:blip r:embed="rId4"/>
          <a:srcRect/>
          <a:stretch/>
        </p:blipFill>
        <p:spPr>
          <a:xfrm>
            <a:off x="16441279" y="323740"/>
            <a:ext cx="1143322" cy="1271597"/>
          </a:xfrm>
          <a:prstGeom prst="rect">
            <a:avLst/>
          </a:prstGeom>
        </p:spPr>
      </p:pic>
    </p:spTree>
    <p:extLst>
      <p:ext uri="{BB962C8B-B14F-4D97-AF65-F5344CB8AC3E}">
        <p14:creationId xmlns:p14="http://schemas.microsoft.com/office/powerpoint/2010/main" val="122793193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2 Paragrafi">
    <p:spTree>
      <p:nvGrpSpPr>
        <p:cNvPr id="1" name=""/>
        <p:cNvGrpSpPr/>
        <p:nvPr/>
      </p:nvGrpSpPr>
      <p:grpSpPr>
        <a:xfrm>
          <a:off x="0" y="0"/>
          <a:ext cx="0" cy="0"/>
          <a:chOff x="0" y="0"/>
          <a:chExt cx="0" cy="0"/>
        </a:xfrm>
      </p:grpSpPr>
      <p:sp>
        <p:nvSpPr>
          <p:cNvPr id="6" name="Segnaposto testo 12">
            <a:extLst>
              <a:ext uri="{FF2B5EF4-FFF2-40B4-BE49-F238E27FC236}">
                <a16:creationId xmlns:a16="http://schemas.microsoft.com/office/drawing/2014/main" id="{4E10671B-ED9A-A3B6-8805-731FA0BB6944}"/>
              </a:ext>
            </a:extLst>
          </p:cNvPr>
          <p:cNvSpPr>
            <a:spLocks noGrp="1"/>
          </p:cNvSpPr>
          <p:nvPr>
            <p:ph type="body" sz="quarter" idx="13" hasCustomPrompt="1"/>
          </p:nvPr>
        </p:nvSpPr>
        <p:spPr>
          <a:xfrm>
            <a:off x="1366837" y="3430956"/>
            <a:ext cx="6154737" cy="450000"/>
          </a:xfrm>
          <a:prstGeom prst="rect">
            <a:avLst/>
          </a:prstGeom>
        </p:spPr>
        <p:txBody>
          <a:bodyPr/>
          <a:lstStyle>
            <a:lvl1pPr marL="0" indent="0" algn="l" defTabSz="914400" rtl="0" eaLnBrk="1" latinLnBrk="0" hangingPunct="1">
              <a:lnSpc>
                <a:spcPts val="2880"/>
              </a:lnSpc>
              <a:spcBef>
                <a:spcPts val="1000"/>
              </a:spcBef>
              <a:buFont typeface="Arial" panose="020B0604020202020204" pitchFamily="34" charset="0"/>
              <a:buNone/>
              <a:defRPr lang="en-US" sz="2400" b="1" i="0" kern="1200" dirty="0">
                <a:solidFill>
                  <a:srgbClr val="84A9E6"/>
                </a:solidFill>
                <a:latin typeface="Lora Medium" pitchFamily="2" charset="77"/>
                <a:ea typeface="Lora Bold" pitchFamily="34" charset="-122"/>
                <a:cs typeface="Lora Bold" pitchFamily="34" charset="-120"/>
              </a:defRPr>
            </a:lvl1pPr>
          </a:lstStyle>
          <a:p>
            <a:pPr algn="l">
              <a:lnSpc>
                <a:spcPts val="2880"/>
              </a:lnSpc>
            </a:pPr>
            <a:r>
              <a:rPr lang="en-US" sz="2400" b="1" i="0" err="1">
                <a:solidFill>
                  <a:srgbClr val="84A9E6"/>
                </a:solidFill>
                <a:latin typeface="Lora" pitchFamily="2" charset="77"/>
                <a:ea typeface="Lora Bold" pitchFamily="34" charset="-122"/>
                <a:cs typeface="Lora Bold" pitchFamily="34" charset="-120"/>
              </a:rPr>
              <a:t>Sottotitolo</a:t>
            </a:r>
            <a:endParaRPr lang="en-US" sz="2400">
              <a:latin typeface="Lora Medium" pitchFamily="2" charset="77"/>
            </a:endParaRPr>
          </a:p>
        </p:txBody>
      </p:sp>
      <p:sp>
        <p:nvSpPr>
          <p:cNvPr id="9" name="Segnaposto testo 12">
            <a:extLst>
              <a:ext uri="{FF2B5EF4-FFF2-40B4-BE49-F238E27FC236}">
                <a16:creationId xmlns:a16="http://schemas.microsoft.com/office/drawing/2014/main" id="{7BF2C482-0118-6E63-BA6E-5F037B3E7211}"/>
              </a:ext>
            </a:extLst>
          </p:cNvPr>
          <p:cNvSpPr>
            <a:spLocks noGrp="1"/>
          </p:cNvSpPr>
          <p:nvPr>
            <p:ph type="body" sz="quarter" idx="15" hasCustomPrompt="1"/>
          </p:nvPr>
        </p:nvSpPr>
        <p:spPr>
          <a:xfrm>
            <a:off x="8070546" y="3427737"/>
            <a:ext cx="6154737" cy="450000"/>
          </a:xfrm>
          <a:prstGeom prst="rect">
            <a:avLst/>
          </a:prstGeom>
        </p:spPr>
        <p:txBody>
          <a:bodyPr/>
          <a:lstStyle>
            <a:lvl1pPr marL="0" indent="0" algn="l" defTabSz="914400" rtl="0" eaLnBrk="1" latinLnBrk="0" hangingPunct="1">
              <a:lnSpc>
                <a:spcPts val="2880"/>
              </a:lnSpc>
              <a:spcBef>
                <a:spcPts val="1000"/>
              </a:spcBef>
              <a:buFont typeface="Arial" panose="020B0604020202020204" pitchFamily="34" charset="0"/>
              <a:buNone/>
              <a:defRPr lang="en-US" sz="2400" b="1" i="0" kern="1200" dirty="0">
                <a:solidFill>
                  <a:srgbClr val="84A9E6"/>
                </a:solidFill>
                <a:latin typeface="Lora" pitchFamily="2" charset="77"/>
                <a:ea typeface="Lora Bold" pitchFamily="34" charset="-122"/>
                <a:cs typeface="Lora Bold" pitchFamily="34" charset="-120"/>
              </a:defRPr>
            </a:lvl1pPr>
          </a:lstStyle>
          <a:p>
            <a:pPr algn="l">
              <a:lnSpc>
                <a:spcPts val="2880"/>
              </a:lnSpc>
            </a:pPr>
            <a:r>
              <a:rPr lang="en-US" sz="2400" b="1" i="0" err="1">
                <a:solidFill>
                  <a:srgbClr val="84A9E6"/>
                </a:solidFill>
                <a:latin typeface="Lora" pitchFamily="2" charset="77"/>
                <a:ea typeface="Lora Bold" pitchFamily="34" charset="-122"/>
                <a:cs typeface="Lora Bold" pitchFamily="34" charset="-120"/>
              </a:rPr>
              <a:t>Sottotitolo</a:t>
            </a:r>
            <a:endParaRPr lang="en-US" sz="2400">
              <a:latin typeface="Lora Medium" pitchFamily="2" charset="77"/>
            </a:endParaRPr>
          </a:p>
        </p:txBody>
      </p:sp>
      <p:sp>
        <p:nvSpPr>
          <p:cNvPr id="3" name="Title 2">
            <a:extLst>
              <a:ext uri="{FF2B5EF4-FFF2-40B4-BE49-F238E27FC236}">
                <a16:creationId xmlns:a16="http://schemas.microsoft.com/office/drawing/2014/main" id="{B3ACE398-BCFE-3870-3267-8067DAFC4008}"/>
              </a:ext>
            </a:extLst>
          </p:cNvPr>
          <p:cNvSpPr>
            <a:spLocks noGrp="1"/>
          </p:cNvSpPr>
          <p:nvPr>
            <p:ph type="title"/>
          </p:nvPr>
        </p:nvSpPr>
        <p:spPr/>
        <p:txBody>
          <a:bodyPr/>
          <a:lstStyle/>
          <a:p>
            <a:r>
              <a:rPr lang="en-GB"/>
              <a:t>Click to edit Master title style</a:t>
            </a:r>
            <a:endParaRPr lang="en-IT"/>
          </a:p>
        </p:txBody>
      </p:sp>
      <p:sp>
        <p:nvSpPr>
          <p:cNvPr id="8" name="Footer Placeholder 7">
            <a:extLst>
              <a:ext uri="{FF2B5EF4-FFF2-40B4-BE49-F238E27FC236}">
                <a16:creationId xmlns:a16="http://schemas.microsoft.com/office/drawing/2014/main" id="{E3928372-E989-774F-BBD7-AB96E15BC3EA}"/>
              </a:ext>
            </a:extLst>
          </p:cNvPr>
          <p:cNvSpPr>
            <a:spLocks noGrp="1"/>
          </p:cNvSpPr>
          <p:nvPr>
            <p:ph type="ftr" sz="quarter" idx="17"/>
          </p:nvPr>
        </p:nvSpPr>
        <p:spPr>
          <a:xfrm>
            <a:off x="933450" y="732641"/>
            <a:ext cx="6172200" cy="547688"/>
          </a:xfrm>
          <a:prstGeom prst="rect">
            <a:avLst/>
          </a:prstGeom>
        </p:spPr>
        <p:txBody>
          <a:bodyPr/>
          <a:lstStyle/>
          <a:p>
            <a:r>
              <a:rPr lang="en-GB" b="1"/>
              <a:t>Titolo capitolo - Titolo sottocapitolo </a:t>
            </a:r>
            <a:endParaRPr lang="en-IT"/>
          </a:p>
        </p:txBody>
      </p:sp>
      <p:sp>
        <p:nvSpPr>
          <p:cNvPr id="11" name="Slide Number Placeholder 10">
            <a:extLst>
              <a:ext uri="{FF2B5EF4-FFF2-40B4-BE49-F238E27FC236}">
                <a16:creationId xmlns:a16="http://schemas.microsoft.com/office/drawing/2014/main" id="{2B7BC73D-9ACC-F8F2-1175-68A69A961535}"/>
              </a:ext>
            </a:extLst>
          </p:cNvPr>
          <p:cNvSpPr>
            <a:spLocks noGrp="1"/>
          </p:cNvSpPr>
          <p:nvPr>
            <p:ph type="sldNum" sz="quarter" idx="18"/>
          </p:nvPr>
        </p:nvSpPr>
        <p:spPr>
          <a:xfrm>
            <a:off x="933450" y="9035267"/>
            <a:ext cx="1300163" cy="547688"/>
          </a:xfrm>
          <a:prstGeom prst="rect">
            <a:avLst/>
          </a:prstGeom>
        </p:spPr>
        <p:txBody>
          <a:bodyPr/>
          <a:lstStyle/>
          <a:p>
            <a:fld id="{F0221AAB-2B63-824F-A124-88DC2873D25D}" type="slidenum">
              <a:rPr lang="en-IT" smtClean="0"/>
              <a:pPr/>
              <a:t>‹N›</a:t>
            </a:fld>
            <a:endParaRPr lang="en-IT"/>
          </a:p>
        </p:txBody>
      </p:sp>
      <p:sp>
        <p:nvSpPr>
          <p:cNvPr id="12" name="Google Shape;169;p36">
            <a:extLst>
              <a:ext uri="{FF2B5EF4-FFF2-40B4-BE49-F238E27FC236}">
                <a16:creationId xmlns:a16="http://schemas.microsoft.com/office/drawing/2014/main" id="{8A554D70-2ED6-7DB0-2BAF-6603CD4EDC7E}"/>
              </a:ext>
            </a:extLst>
          </p:cNvPr>
          <p:cNvSpPr txBox="1">
            <a:spLocks noGrp="1"/>
          </p:cNvSpPr>
          <p:nvPr>
            <p:ph type="body" idx="2"/>
          </p:nvPr>
        </p:nvSpPr>
        <p:spPr>
          <a:xfrm>
            <a:off x="1366837" y="3937762"/>
            <a:ext cx="6172199" cy="4397138"/>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 name="Google Shape;169;p36">
            <a:extLst>
              <a:ext uri="{FF2B5EF4-FFF2-40B4-BE49-F238E27FC236}">
                <a16:creationId xmlns:a16="http://schemas.microsoft.com/office/drawing/2014/main" id="{12045141-0229-C58D-A5C6-681B20B2B75B}"/>
              </a:ext>
            </a:extLst>
          </p:cNvPr>
          <p:cNvSpPr txBox="1">
            <a:spLocks noGrp="1"/>
          </p:cNvSpPr>
          <p:nvPr>
            <p:ph type="body" idx="19"/>
          </p:nvPr>
        </p:nvSpPr>
        <p:spPr>
          <a:xfrm>
            <a:off x="8054508" y="3937762"/>
            <a:ext cx="6172199" cy="4397138"/>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284741684"/>
      </p:ext>
    </p:extLst>
  </p:cSld>
  <p:clrMapOvr>
    <a:masterClrMapping/>
  </p:clrMapOvr>
  <p:extLst>
    <p:ext uri="{DCECCB84-F9BA-43D5-87BE-67443E8EF086}">
      <p15:sldGuideLst xmlns:p15="http://schemas.microsoft.com/office/powerpoint/2012/main">
        <p15:guide id="1" orient="horz" pos="3240">
          <p15:clr>
            <a:srgbClr val="FBAE40"/>
          </p15:clr>
        </p15:guide>
        <p15:guide id="2" pos="5760">
          <p15:clr>
            <a:srgbClr val="FBAE40"/>
          </p15:clr>
        </p15:guide>
      </p15:sldGuideLst>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3 Paragrafi_bianca" preserve="1" userDrawn="1">
  <p:cSld name="3 Paragrafi_bianca">
    <p:bg>
      <p:bgPr>
        <a:solidFill>
          <a:schemeClr val="lt1"/>
        </a:solidFill>
        <a:effectLst/>
      </p:bgPr>
    </p:bg>
    <p:spTree>
      <p:nvGrpSpPr>
        <p:cNvPr id="1" name="Shape 166"/>
        <p:cNvGrpSpPr/>
        <p:nvPr/>
      </p:nvGrpSpPr>
      <p:grpSpPr>
        <a:xfrm>
          <a:off x="0" y="0"/>
          <a:ext cx="0" cy="0"/>
          <a:chOff x="0" y="0"/>
          <a:chExt cx="0" cy="0"/>
        </a:xfrm>
      </p:grpSpPr>
      <p:sp>
        <p:nvSpPr>
          <p:cNvPr id="168" name="Google Shape;168;p36"/>
          <p:cNvSpPr txBox="1">
            <a:spLocks noGrp="1"/>
          </p:cNvSpPr>
          <p:nvPr>
            <p:ph type="body" idx="1"/>
          </p:nvPr>
        </p:nvSpPr>
        <p:spPr>
          <a:xfrm>
            <a:off x="1366838" y="4427010"/>
            <a:ext cx="4908456" cy="610173"/>
          </a:xfrm>
          <a:prstGeom prst="rect">
            <a:avLst/>
          </a:prstGeom>
          <a:noFill/>
          <a:ln>
            <a:noFill/>
          </a:ln>
        </p:spPr>
        <p:txBody>
          <a:bodyPr spcFirstLastPara="1" wrap="square" lIns="91425" tIns="45700" rIns="91425" bIns="45700" anchor="t" anchorCtr="0">
            <a:noAutofit/>
          </a:bodyPr>
          <a:lstStyle>
            <a:lvl1pPr marL="0" marR="0" lvl="0" indent="0" algn="l" rtl="0">
              <a:lnSpc>
                <a:spcPct val="120000"/>
              </a:lnSpc>
              <a:spcBef>
                <a:spcPts val="0"/>
              </a:spcBef>
              <a:spcAft>
                <a:spcPts val="0"/>
              </a:spcAft>
              <a:buClr>
                <a:srgbClr val="7BA9EC"/>
              </a:buClr>
              <a:buSzPts val="2400"/>
              <a:buFont typeface="Arial"/>
              <a:buNone/>
              <a:defRPr sz="2400" b="1" i="0" u="none" strike="noStrike" cap="none">
                <a:solidFill>
                  <a:srgbClr val="7BA9EC"/>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9" name="Google Shape;169;p36"/>
          <p:cNvSpPr txBox="1">
            <a:spLocks noGrp="1"/>
          </p:cNvSpPr>
          <p:nvPr>
            <p:ph type="body" idx="2"/>
          </p:nvPr>
        </p:nvSpPr>
        <p:spPr>
          <a:xfrm>
            <a:off x="1366838" y="5086508"/>
            <a:ext cx="4908456" cy="2824247"/>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 name="Footer Placeholder 1">
            <a:extLst>
              <a:ext uri="{FF2B5EF4-FFF2-40B4-BE49-F238E27FC236}">
                <a16:creationId xmlns:a16="http://schemas.microsoft.com/office/drawing/2014/main" id="{FE475AB6-4199-02BB-CF0D-834A1E8CE214}"/>
              </a:ext>
            </a:extLst>
          </p:cNvPr>
          <p:cNvSpPr>
            <a:spLocks noGrp="1"/>
          </p:cNvSpPr>
          <p:nvPr>
            <p:ph type="ftr" sz="quarter" idx="10"/>
          </p:nvPr>
        </p:nvSpPr>
        <p:spPr>
          <a:xfrm>
            <a:off x="933450" y="732641"/>
            <a:ext cx="6172200" cy="547688"/>
          </a:xfrm>
          <a:prstGeom prst="rect">
            <a:avLst/>
          </a:prstGeom>
        </p:spPr>
        <p:txBody>
          <a:bodyPr/>
          <a:lstStyle/>
          <a:p>
            <a:r>
              <a:rPr lang="en-GB" b="1"/>
              <a:t>Titolo capitolo - Titolo sottocapitolo </a:t>
            </a:r>
            <a:endParaRPr lang="en-IT"/>
          </a:p>
        </p:txBody>
      </p:sp>
      <p:sp>
        <p:nvSpPr>
          <p:cNvPr id="3" name="Slide Number Placeholder 2">
            <a:extLst>
              <a:ext uri="{FF2B5EF4-FFF2-40B4-BE49-F238E27FC236}">
                <a16:creationId xmlns:a16="http://schemas.microsoft.com/office/drawing/2014/main" id="{BBC9CCC8-9200-60E5-E404-E61AFCDD5BA8}"/>
              </a:ext>
            </a:extLst>
          </p:cNvPr>
          <p:cNvSpPr>
            <a:spLocks noGrp="1"/>
          </p:cNvSpPr>
          <p:nvPr>
            <p:ph type="sldNum" sz="quarter" idx="11"/>
          </p:nvPr>
        </p:nvSpPr>
        <p:spPr>
          <a:xfrm>
            <a:off x="933450" y="9035267"/>
            <a:ext cx="1300163" cy="547688"/>
          </a:xfrm>
          <a:prstGeom prst="rect">
            <a:avLst/>
          </a:prstGeom>
        </p:spPr>
        <p:txBody>
          <a:bodyPr/>
          <a:lstStyle/>
          <a:p>
            <a:fld id="{F0221AAB-2B63-824F-A124-88DC2873D25D}" type="slidenum">
              <a:rPr lang="en-IT" smtClean="0"/>
              <a:pPr/>
              <a:t>‹N›</a:t>
            </a:fld>
            <a:endParaRPr lang="en-IT"/>
          </a:p>
        </p:txBody>
      </p:sp>
      <p:sp>
        <p:nvSpPr>
          <p:cNvPr id="5" name="Google Shape;168;p36">
            <a:extLst>
              <a:ext uri="{FF2B5EF4-FFF2-40B4-BE49-F238E27FC236}">
                <a16:creationId xmlns:a16="http://schemas.microsoft.com/office/drawing/2014/main" id="{63F4F4D9-0E00-D04A-75F1-3C059B132528}"/>
              </a:ext>
            </a:extLst>
          </p:cNvPr>
          <p:cNvSpPr txBox="1">
            <a:spLocks noGrp="1"/>
          </p:cNvSpPr>
          <p:nvPr>
            <p:ph type="body" idx="12"/>
          </p:nvPr>
        </p:nvSpPr>
        <p:spPr>
          <a:xfrm>
            <a:off x="6817380" y="4427010"/>
            <a:ext cx="4908456" cy="610173"/>
          </a:xfrm>
          <a:prstGeom prst="rect">
            <a:avLst/>
          </a:prstGeom>
          <a:noFill/>
          <a:ln>
            <a:noFill/>
          </a:ln>
        </p:spPr>
        <p:txBody>
          <a:bodyPr spcFirstLastPara="1" wrap="square" lIns="91425" tIns="45700" rIns="91425" bIns="45700" anchor="t" anchorCtr="0">
            <a:noAutofit/>
          </a:bodyPr>
          <a:lstStyle>
            <a:lvl1pPr marL="0" marR="0" lvl="0" indent="0" algn="l" rtl="0">
              <a:lnSpc>
                <a:spcPct val="120000"/>
              </a:lnSpc>
              <a:spcBef>
                <a:spcPts val="0"/>
              </a:spcBef>
              <a:spcAft>
                <a:spcPts val="0"/>
              </a:spcAft>
              <a:buClr>
                <a:srgbClr val="7BA9EC"/>
              </a:buClr>
              <a:buSzPts val="2400"/>
              <a:buFont typeface="Arial"/>
              <a:buNone/>
              <a:defRPr sz="2400" b="1" i="0" u="none" strike="noStrike" cap="none">
                <a:solidFill>
                  <a:srgbClr val="7BA9EC"/>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 name="Google Shape;169;p36">
            <a:extLst>
              <a:ext uri="{FF2B5EF4-FFF2-40B4-BE49-F238E27FC236}">
                <a16:creationId xmlns:a16="http://schemas.microsoft.com/office/drawing/2014/main" id="{1CC43818-2A02-7901-5E8E-9DA3737914FE}"/>
              </a:ext>
            </a:extLst>
          </p:cNvPr>
          <p:cNvSpPr txBox="1">
            <a:spLocks noGrp="1"/>
          </p:cNvSpPr>
          <p:nvPr>
            <p:ph type="body" idx="13"/>
          </p:nvPr>
        </p:nvSpPr>
        <p:spPr>
          <a:xfrm>
            <a:off x="6817380" y="5086508"/>
            <a:ext cx="4908456" cy="2824247"/>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 name="Google Shape;168;p36">
            <a:extLst>
              <a:ext uri="{FF2B5EF4-FFF2-40B4-BE49-F238E27FC236}">
                <a16:creationId xmlns:a16="http://schemas.microsoft.com/office/drawing/2014/main" id="{638B2CA3-F361-806D-52CC-397A2AD00256}"/>
              </a:ext>
            </a:extLst>
          </p:cNvPr>
          <p:cNvSpPr txBox="1">
            <a:spLocks noGrp="1"/>
          </p:cNvSpPr>
          <p:nvPr>
            <p:ph type="body" idx="14"/>
          </p:nvPr>
        </p:nvSpPr>
        <p:spPr>
          <a:xfrm>
            <a:off x="12285851" y="4427010"/>
            <a:ext cx="4908456" cy="610173"/>
          </a:xfrm>
          <a:prstGeom prst="rect">
            <a:avLst/>
          </a:prstGeom>
          <a:noFill/>
          <a:ln>
            <a:noFill/>
          </a:ln>
        </p:spPr>
        <p:txBody>
          <a:bodyPr spcFirstLastPara="1" wrap="square" lIns="91425" tIns="45700" rIns="91425" bIns="45700" anchor="t" anchorCtr="0">
            <a:noAutofit/>
          </a:bodyPr>
          <a:lstStyle>
            <a:lvl1pPr marL="0" marR="0" lvl="0" indent="0" algn="l" rtl="0">
              <a:lnSpc>
                <a:spcPct val="120000"/>
              </a:lnSpc>
              <a:spcBef>
                <a:spcPts val="0"/>
              </a:spcBef>
              <a:spcAft>
                <a:spcPts val="0"/>
              </a:spcAft>
              <a:buClr>
                <a:srgbClr val="7BA9EC"/>
              </a:buClr>
              <a:buSzPts val="2400"/>
              <a:buFont typeface="Arial"/>
              <a:buNone/>
              <a:defRPr sz="2400" b="1" i="0" u="none" strike="noStrike" cap="none">
                <a:solidFill>
                  <a:srgbClr val="7BA9EC"/>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169;p36">
            <a:extLst>
              <a:ext uri="{FF2B5EF4-FFF2-40B4-BE49-F238E27FC236}">
                <a16:creationId xmlns:a16="http://schemas.microsoft.com/office/drawing/2014/main" id="{8644A5DC-93C1-7650-241E-4D70DB237417}"/>
              </a:ext>
            </a:extLst>
          </p:cNvPr>
          <p:cNvSpPr txBox="1">
            <a:spLocks noGrp="1"/>
          </p:cNvSpPr>
          <p:nvPr>
            <p:ph type="body" idx="15"/>
          </p:nvPr>
        </p:nvSpPr>
        <p:spPr>
          <a:xfrm>
            <a:off x="12285851" y="5086508"/>
            <a:ext cx="4908456" cy="2824247"/>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 name="Title 8">
            <a:extLst>
              <a:ext uri="{FF2B5EF4-FFF2-40B4-BE49-F238E27FC236}">
                <a16:creationId xmlns:a16="http://schemas.microsoft.com/office/drawing/2014/main" id="{927130ED-6976-52FD-EFAE-A5A4998DA0DE}"/>
              </a:ext>
            </a:extLst>
          </p:cNvPr>
          <p:cNvSpPr>
            <a:spLocks noGrp="1"/>
          </p:cNvSpPr>
          <p:nvPr>
            <p:ph type="title"/>
          </p:nvPr>
        </p:nvSpPr>
        <p:spPr/>
        <p:txBody>
          <a:bodyPr/>
          <a:lstStyle/>
          <a:p>
            <a:r>
              <a:rPr lang="en-GB"/>
              <a:t>Click to edit Master title style</a:t>
            </a:r>
            <a:endParaRPr lang="en-IT"/>
          </a:p>
        </p:txBody>
      </p:sp>
    </p:spTree>
    <p:extLst>
      <p:ext uri="{BB962C8B-B14F-4D97-AF65-F5344CB8AC3E}">
        <p14:creationId xmlns:p14="http://schemas.microsoft.com/office/powerpoint/2010/main" val="2589449288"/>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4 paragrafi" preserve="1" userDrawn="1">
  <p:cSld name="4 paragrafi">
    <p:spTree>
      <p:nvGrpSpPr>
        <p:cNvPr id="1" name="Shape 178"/>
        <p:cNvGrpSpPr/>
        <p:nvPr/>
      </p:nvGrpSpPr>
      <p:grpSpPr>
        <a:xfrm>
          <a:off x="0" y="0"/>
          <a:ext cx="0" cy="0"/>
          <a:chOff x="0" y="0"/>
          <a:chExt cx="0" cy="0"/>
        </a:xfrm>
      </p:grpSpPr>
      <p:sp>
        <p:nvSpPr>
          <p:cNvPr id="180" name="Google Shape;180;p37"/>
          <p:cNvSpPr txBox="1">
            <a:spLocks noGrp="1"/>
          </p:cNvSpPr>
          <p:nvPr>
            <p:ph type="body" idx="1"/>
          </p:nvPr>
        </p:nvSpPr>
        <p:spPr>
          <a:xfrm>
            <a:off x="1384022" y="3427737"/>
            <a:ext cx="7313629" cy="450000"/>
          </a:xfrm>
          <a:prstGeom prst="rect">
            <a:avLst/>
          </a:prstGeom>
          <a:noFill/>
          <a:ln>
            <a:noFill/>
          </a:ln>
        </p:spPr>
        <p:txBody>
          <a:bodyPr spcFirstLastPara="1" wrap="square" lIns="91425" tIns="0" rIns="91425" bIns="45700" anchor="t" anchorCtr="0">
            <a:noAutofit/>
          </a:bodyPr>
          <a:lstStyle>
            <a:lvl1pPr marL="0" marR="0" lvl="0" indent="0" algn="l" rtl="0">
              <a:lnSpc>
                <a:spcPct val="120000"/>
              </a:lnSpc>
              <a:spcBef>
                <a:spcPts val="1000"/>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1" name="Google Shape;181;p37"/>
          <p:cNvSpPr txBox="1">
            <a:spLocks noGrp="1"/>
          </p:cNvSpPr>
          <p:nvPr>
            <p:ph type="body" idx="2"/>
          </p:nvPr>
        </p:nvSpPr>
        <p:spPr>
          <a:xfrm>
            <a:off x="1384022" y="4017800"/>
            <a:ext cx="7311743" cy="1799340"/>
          </a:xfrm>
          <a:prstGeom prst="rect">
            <a:avLst/>
          </a:prstGeom>
          <a:noFill/>
          <a:ln>
            <a:noFill/>
          </a:ln>
        </p:spPr>
        <p:txBody>
          <a:bodyPr spcFirstLastPara="1" wrap="square" lIns="91425" tIns="0" rIns="91425" bIns="468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 name="Title 1">
            <a:extLst>
              <a:ext uri="{FF2B5EF4-FFF2-40B4-BE49-F238E27FC236}">
                <a16:creationId xmlns:a16="http://schemas.microsoft.com/office/drawing/2014/main" id="{3F312FB9-2240-8693-2933-9091C1852C3A}"/>
              </a:ext>
            </a:extLst>
          </p:cNvPr>
          <p:cNvSpPr>
            <a:spLocks noGrp="1"/>
          </p:cNvSpPr>
          <p:nvPr>
            <p:ph type="title"/>
          </p:nvPr>
        </p:nvSpPr>
        <p:spPr/>
        <p:txBody>
          <a:bodyPr/>
          <a:lstStyle/>
          <a:p>
            <a:r>
              <a:rPr lang="en-GB"/>
              <a:t>Click to edit Master title style</a:t>
            </a:r>
            <a:endParaRPr lang="en-IT"/>
          </a:p>
        </p:txBody>
      </p:sp>
      <p:sp>
        <p:nvSpPr>
          <p:cNvPr id="3" name="Footer Placeholder 2">
            <a:extLst>
              <a:ext uri="{FF2B5EF4-FFF2-40B4-BE49-F238E27FC236}">
                <a16:creationId xmlns:a16="http://schemas.microsoft.com/office/drawing/2014/main" id="{F7AE5918-2A02-31A3-35D0-BB89C41E7CB2}"/>
              </a:ext>
            </a:extLst>
          </p:cNvPr>
          <p:cNvSpPr>
            <a:spLocks noGrp="1"/>
          </p:cNvSpPr>
          <p:nvPr>
            <p:ph type="ftr" sz="quarter" idx="10"/>
          </p:nvPr>
        </p:nvSpPr>
        <p:spPr>
          <a:xfrm>
            <a:off x="933450" y="732641"/>
            <a:ext cx="6172200" cy="547688"/>
          </a:xfrm>
          <a:prstGeom prst="rect">
            <a:avLst/>
          </a:prstGeom>
        </p:spPr>
        <p:txBody>
          <a:bodyPr/>
          <a:lstStyle/>
          <a:p>
            <a:r>
              <a:rPr lang="en-GB" b="1"/>
              <a:t>Titolo capitolo - Titolo sottocapitolo </a:t>
            </a:r>
            <a:endParaRPr lang="en-IT"/>
          </a:p>
        </p:txBody>
      </p:sp>
      <p:sp>
        <p:nvSpPr>
          <p:cNvPr id="4" name="Slide Number Placeholder 3">
            <a:extLst>
              <a:ext uri="{FF2B5EF4-FFF2-40B4-BE49-F238E27FC236}">
                <a16:creationId xmlns:a16="http://schemas.microsoft.com/office/drawing/2014/main" id="{7CBA8E6F-1AB0-4549-732C-F2A5844AD22E}"/>
              </a:ext>
            </a:extLst>
          </p:cNvPr>
          <p:cNvSpPr>
            <a:spLocks noGrp="1"/>
          </p:cNvSpPr>
          <p:nvPr>
            <p:ph type="sldNum" sz="quarter" idx="11"/>
          </p:nvPr>
        </p:nvSpPr>
        <p:spPr>
          <a:xfrm>
            <a:off x="933450" y="9035267"/>
            <a:ext cx="1300163" cy="547688"/>
          </a:xfrm>
          <a:prstGeom prst="rect">
            <a:avLst/>
          </a:prstGeom>
        </p:spPr>
        <p:txBody>
          <a:bodyPr/>
          <a:lstStyle/>
          <a:p>
            <a:fld id="{F0221AAB-2B63-824F-A124-88DC2873D25D}" type="slidenum">
              <a:rPr lang="en-IT" smtClean="0"/>
              <a:pPr/>
              <a:t>‹N›</a:t>
            </a:fld>
            <a:endParaRPr lang="en-IT"/>
          </a:p>
        </p:txBody>
      </p:sp>
      <p:sp>
        <p:nvSpPr>
          <p:cNvPr id="5" name="Google Shape;180;p37">
            <a:extLst>
              <a:ext uri="{FF2B5EF4-FFF2-40B4-BE49-F238E27FC236}">
                <a16:creationId xmlns:a16="http://schemas.microsoft.com/office/drawing/2014/main" id="{7257438A-16EE-66B3-0509-0414EA37526C}"/>
              </a:ext>
            </a:extLst>
          </p:cNvPr>
          <p:cNvSpPr txBox="1">
            <a:spLocks noGrp="1"/>
          </p:cNvSpPr>
          <p:nvPr>
            <p:ph type="body" idx="12"/>
          </p:nvPr>
        </p:nvSpPr>
        <p:spPr>
          <a:xfrm>
            <a:off x="1384022" y="6170937"/>
            <a:ext cx="7313629" cy="450000"/>
          </a:xfrm>
          <a:prstGeom prst="rect">
            <a:avLst/>
          </a:prstGeom>
          <a:noFill/>
          <a:ln>
            <a:noFill/>
          </a:ln>
        </p:spPr>
        <p:txBody>
          <a:bodyPr spcFirstLastPara="1" wrap="square" lIns="91425" tIns="0" rIns="91425" bIns="45700" anchor="t" anchorCtr="0">
            <a:noAutofit/>
          </a:bodyPr>
          <a:lstStyle>
            <a:lvl1pPr marL="0" marR="0" lvl="0" indent="0" algn="l" rtl="0">
              <a:lnSpc>
                <a:spcPct val="120000"/>
              </a:lnSpc>
              <a:spcBef>
                <a:spcPts val="1000"/>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 name="Google Shape;181;p37">
            <a:extLst>
              <a:ext uri="{FF2B5EF4-FFF2-40B4-BE49-F238E27FC236}">
                <a16:creationId xmlns:a16="http://schemas.microsoft.com/office/drawing/2014/main" id="{F49B13AB-F11C-245A-C0F4-C740418DD4EA}"/>
              </a:ext>
            </a:extLst>
          </p:cNvPr>
          <p:cNvSpPr txBox="1">
            <a:spLocks noGrp="1"/>
          </p:cNvSpPr>
          <p:nvPr>
            <p:ph type="body" idx="13"/>
          </p:nvPr>
        </p:nvSpPr>
        <p:spPr>
          <a:xfrm>
            <a:off x="1384022" y="6761000"/>
            <a:ext cx="7311743" cy="1799340"/>
          </a:xfrm>
          <a:prstGeom prst="rect">
            <a:avLst/>
          </a:prstGeom>
          <a:noFill/>
          <a:ln>
            <a:noFill/>
          </a:ln>
        </p:spPr>
        <p:txBody>
          <a:bodyPr spcFirstLastPara="1" wrap="square" lIns="91425" tIns="0" rIns="91425" bIns="468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 name="Google Shape;180;p37">
            <a:extLst>
              <a:ext uri="{FF2B5EF4-FFF2-40B4-BE49-F238E27FC236}">
                <a16:creationId xmlns:a16="http://schemas.microsoft.com/office/drawing/2014/main" id="{63BF99F0-A1A1-B39F-9C83-32492AE23F26}"/>
              </a:ext>
            </a:extLst>
          </p:cNvPr>
          <p:cNvSpPr txBox="1">
            <a:spLocks noGrp="1"/>
          </p:cNvSpPr>
          <p:nvPr>
            <p:ph type="body" idx="14"/>
          </p:nvPr>
        </p:nvSpPr>
        <p:spPr>
          <a:xfrm>
            <a:off x="9398470" y="3427737"/>
            <a:ext cx="7313629" cy="450000"/>
          </a:xfrm>
          <a:prstGeom prst="rect">
            <a:avLst/>
          </a:prstGeom>
          <a:noFill/>
          <a:ln>
            <a:noFill/>
          </a:ln>
        </p:spPr>
        <p:txBody>
          <a:bodyPr spcFirstLastPara="1" wrap="square" lIns="91425" tIns="0" rIns="91425" bIns="45700" anchor="t" anchorCtr="0">
            <a:noAutofit/>
          </a:bodyPr>
          <a:lstStyle>
            <a:lvl1pPr marL="0" marR="0" lvl="0" indent="0" algn="l" rtl="0">
              <a:lnSpc>
                <a:spcPct val="120000"/>
              </a:lnSpc>
              <a:spcBef>
                <a:spcPts val="1000"/>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181;p37">
            <a:extLst>
              <a:ext uri="{FF2B5EF4-FFF2-40B4-BE49-F238E27FC236}">
                <a16:creationId xmlns:a16="http://schemas.microsoft.com/office/drawing/2014/main" id="{C582D61C-AAEF-E17D-05D9-3B1CC5DDC4CE}"/>
              </a:ext>
            </a:extLst>
          </p:cNvPr>
          <p:cNvSpPr txBox="1">
            <a:spLocks noGrp="1"/>
          </p:cNvSpPr>
          <p:nvPr>
            <p:ph type="body" idx="15"/>
          </p:nvPr>
        </p:nvSpPr>
        <p:spPr>
          <a:xfrm>
            <a:off x="9398470" y="4017800"/>
            <a:ext cx="7311743" cy="1799340"/>
          </a:xfrm>
          <a:prstGeom prst="rect">
            <a:avLst/>
          </a:prstGeom>
          <a:noFill/>
          <a:ln>
            <a:noFill/>
          </a:ln>
        </p:spPr>
        <p:txBody>
          <a:bodyPr spcFirstLastPara="1" wrap="square" lIns="91425" tIns="0" rIns="91425" bIns="468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 name="Google Shape;180;p37">
            <a:extLst>
              <a:ext uri="{FF2B5EF4-FFF2-40B4-BE49-F238E27FC236}">
                <a16:creationId xmlns:a16="http://schemas.microsoft.com/office/drawing/2014/main" id="{BA40AC55-3164-EE35-7118-3E038884B4BD}"/>
              </a:ext>
            </a:extLst>
          </p:cNvPr>
          <p:cNvSpPr txBox="1">
            <a:spLocks noGrp="1"/>
          </p:cNvSpPr>
          <p:nvPr>
            <p:ph type="body" idx="16"/>
          </p:nvPr>
        </p:nvSpPr>
        <p:spPr>
          <a:xfrm>
            <a:off x="9398470" y="6170937"/>
            <a:ext cx="7313629" cy="450000"/>
          </a:xfrm>
          <a:prstGeom prst="rect">
            <a:avLst/>
          </a:prstGeom>
          <a:noFill/>
          <a:ln>
            <a:noFill/>
          </a:ln>
        </p:spPr>
        <p:txBody>
          <a:bodyPr spcFirstLastPara="1" wrap="square" lIns="91425" tIns="0" rIns="91425" bIns="45700" anchor="t" anchorCtr="0">
            <a:noAutofit/>
          </a:bodyPr>
          <a:lstStyle>
            <a:lvl1pPr marL="0" marR="0" lvl="0" indent="0" algn="l" rtl="0">
              <a:lnSpc>
                <a:spcPct val="120000"/>
              </a:lnSpc>
              <a:spcBef>
                <a:spcPts val="1000"/>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 name="Google Shape;181;p37">
            <a:extLst>
              <a:ext uri="{FF2B5EF4-FFF2-40B4-BE49-F238E27FC236}">
                <a16:creationId xmlns:a16="http://schemas.microsoft.com/office/drawing/2014/main" id="{C9C6861E-CBF9-BAA9-A90C-457C37F5D988}"/>
              </a:ext>
            </a:extLst>
          </p:cNvPr>
          <p:cNvSpPr txBox="1">
            <a:spLocks noGrp="1"/>
          </p:cNvSpPr>
          <p:nvPr>
            <p:ph type="body" idx="17"/>
          </p:nvPr>
        </p:nvSpPr>
        <p:spPr>
          <a:xfrm>
            <a:off x="9398470" y="6761000"/>
            <a:ext cx="7311743" cy="1799340"/>
          </a:xfrm>
          <a:prstGeom prst="rect">
            <a:avLst/>
          </a:prstGeom>
          <a:noFill/>
          <a:ln>
            <a:noFill/>
          </a:ln>
        </p:spPr>
        <p:txBody>
          <a:bodyPr spcFirstLastPara="1" wrap="square" lIns="91425" tIns="0" rIns="91425" bIns="468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4195901982"/>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matchingName="immagine_orizzontale" preserve="1" userDrawn="1">
  <p:cSld name="immagine_orizzontale">
    <p:spTree>
      <p:nvGrpSpPr>
        <p:cNvPr id="1" name="Shape 201"/>
        <p:cNvGrpSpPr/>
        <p:nvPr/>
      </p:nvGrpSpPr>
      <p:grpSpPr>
        <a:xfrm>
          <a:off x="0" y="0"/>
          <a:ext cx="0" cy="0"/>
          <a:chOff x="0" y="0"/>
          <a:chExt cx="0" cy="0"/>
        </a:xfrm>
      </p:grpSpPr>
      <p:sp>
        <p:nvSpPr>
          <p:cNvPr id="202" name="Google Shape;202;p40"/>
          <p:cNvSpPr>
            <a:spLocks noGrp="1"/>
          </p:cNvSpPr>
          <p:nvPr>
            <p:ph type="pic" idx="2"/>
          </p:nvPr>
        </p:nvSpPr>
        <p:spPr>
          <a:xfrm>
            <a:off x="16902" y="0"/>
            <a:ext cx="18271098" cy="4501434"/>
          </a:xfrm>
          <a:prstGeom prst="rect">
            <a:avLst/>
          </a:prstGeom>
          <a:noFill/>
          <a:ln>
            <a:noFill/>
          </a:ln>
        </p:spPr>
        <p:txBody>
          <a:bodyPr/>
          <a:lstStyle/>
          <a:p>
            <a:endParaRPr lang="it-IT"/>
          </a:p>
        </p:txBody>
      </p:sp>
      <p:sp>
        <p:nvSpPr>
          <p:cNvPr id="203" name="Google Shape;203;p40"/>
          <p:cNvSpPr txBox="1">
            <a:spLocks noGrp="1"/>
          </p:cNvSpPr>
          <p:nvPr>
            <p:ph type="body" idx="1"/>
          </p:nvPr>
        </p:nvSpPr>
        <p:spPr>
          <a:xfrm>
            <a:off x="1366838" y="5143499"/>
            <a:ext cx="7777162" cy="642025"/>
          </a:xfrm>
          <a:prstGeom prst="rect">
            <a:avLst/>
          </a:prstGeom>
          <a:noFill/>
          <a:ln>
            <a:noFill/>
          </a:ln>
        </p:spPr>
        <p:txBody>
          <a:bodyPr spcFirstLastPara="1" wrap="square" lIns="91425" tIns="45700" rIns="91425" bIns="45700" anchor="t" anchorCtr="0">
            <a:noAutofit/>
          </a:bodyPr>
          <a:lstStyle>
            <a:lvl1pPr marL="0" marR="0" lvl="0" indent="0" algn="l" rtl="0">
              <a:lnSpc>
                <a:spcPct val="120000"/>
              </a:lnSpc>
              <a:spcBef>
                <a:spcPts val="1000"/>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4" name="Google Shape;204;p40"/>
          <p:cNvSpPr txBox="1">
            <a:spLocks noGrp="1"/>
          </p:cNvSpPr>
          <p:nvPr>
            <p:ph type="body" idx="3"/>
          </p:nvPr>
        </p:nvSpPr>
        <p:spPr>
          <a:xfrm>
            <a:off x="1366838" y="5925587"/>
            <a:ext cx="7508221" cy="2698459"/>
          </a:xfrm>
          <a:prstGeom prst="rect">
            <a:avLst/>
          </a:prstGeom>
          <a:noFill/>
          <a:ln>
            <a:noFill/>
          </a:ln>
        </p:spPr>
        <p:txBody>
          <a:bodyPr spcFirstLastPara="1" wrap="square" lIns="91425" tIns="45700" rIns="91425" bIns="457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 name="Footer Placeholder 2">
            <a:extLst>
              <a:ext uri="{FF2B5EF4-FFF2-40B4-BE49-F238E27FC236}">
                <a16:creationId xmlns:a16="http://schemas.microsoft.com/office/drawing/2014/main" id="{4911E099-C451-A1D9-49C6-4E5B88844B1E}"/>
              </a:ext>
            </a:extLst>
          </p:cNvPr>
          <p:cNvSpPr>
            <a:spLocks noGrp="1"/>
          </p:cNvSpPr>
          <p:nvPr>
            <p:ph type="ftr" sz="quarter" idx="10"/>
          </p:nvPr>
        </p:nvSpPr>
        <p:spPr>
          <a:xfrm>
            <a:off x="933450" y="732641"/>
            <a:ext cx="6172200"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4" name="Slide Number Placeholder 3">
            <a:extLst>
              <a:ext uri="{FF2B5EF4-FFF2-40B4-BE49-F238E27FC236}">
                <a16:creationId xmlns:a16="http://schemas.microsoft.com/office/drawing/2014/main" id="{557C32A4-4710-93EC-463D-32F3C4DA3FF4}"/>
              </a:ext>
            </a:extLst>
          </p:cNvPr>
          <p:cNvSpPr>
            <a:spLocks noGrp="1"/>
          </p:cNvSpPr>
          <p:nvPr>
            <p:ph type="sldNum" sz="quarter" idx="11"/>
          </p:nvPr>
        </p:nvSpPr>
        <p:spPr>
          <a:xfrm>
            <a:off x="933450" y="9035267"/>
            <a:ext cx="1300163" cy="547688"/>
          </a:xfrm>
          <a:prstGeom prst="rect">
            <a:avLst/>
          </a:prstGeom>
        </p:spPr>
        <p:txBody>
          <a:bodyPr/>
          <a:lstStyle/>
          <a:p>
            <a:fld id="{F0221AAB-2B63-824F-A124-88DC2873D25D}" type="slidenum">
              <a:rPr lang="en-IT" smtClean="0"/>
              <a:pPr/>
              <a:t>‹N›</a:t>
            </a:fld>
            <a:endParaRPr lang="en-IT"/>
          </a:p>
        </p:txBody>
      </p:sp>
      <p:sp>
        <p:nvSpPr>
          <p:cNvPr id="6" name="Google Shape;204;p40">
            <a:extLst>
              <a:ext uri="{FF2B5EF4-FFF2-40B4-BE49-F238E27FC236}">
                <a16:creationId xmlns:a16="http://schemas.microsoft.com/office/drawing/2014/main" id="{BB8A6B18-677E-8DE2-9885-42E769F5AC62}"/>
              </a:ext>
            </a:extLst>
          </p:cNvPr>
          <p:cNvSpPr txBox="1">
            <a:spLocks noGrp="1"/>
          </p:cNvSpPr>
          <p:nvPr>
            <p:ph type="body" idx="12"/>
          </p:nvPr>
        </p:nvSpPr>
        <p:spPr>
          <a:xfrm>
            <a:off x="9399215" y="5925587"/>
            <a:ext cx="7508221" cy="2698459"/>
          </a:xfrm>
          <a:prstGeom prst="rect">
            <a:avLst/>
          </a:prstGeom>
          <a:noFill/>
          <a:ln>
            <a:noFill/>
          </a:ln>
        </p:spPr>
        <p:txBody>
          <a:bodyPr spcFirstLastPara="1" wrap="square" lIns="91425" tIns="45700" rIns="91425" bIns="45700" anchor="t" anchorCtr="0">
            <a:noAutofit/>
          </a:bodyPr>
          <a:lstStyle>
            <a:lvl1pPr marL="0" marR="0" lvl="0" indent="0" algn="l" rtl="0">
              <a:lnSpc>
                <a:spcPts val="3420"/>
              </a:lnSpc>
              <a:spcBef>
                <a:spcPts val="100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2" name="Image 1">
            <a:extLst>
              <a:ext uri="{FF2B5EF4-FFF2-40B4-BE49-F238E27FC236}">
                <a16:creationId xmlns:a16="http://schemas.microsoft.com/office/drawing/2014/main" id="{6F856C4F-1423-C382-E215-A45FAC2E7EB5}"/>
              </a:ext>
            </a:extLst>
          </p:cNvPr>
          <p:cNvPicPr>
            <a:picLocks noChangeAspect="1"/>
          </p:cNvPicPr>
          <p:nvPr userDrawn="1"/>
        </p:nvPicPr>
        <p:blipFill>
          <a:blip r:embed="rId2"/>
          <a:srcRect/>
          <a:stretch/>
        </p:blipFill>
        <p:spPr>
          <a:xfrm>
            <a:off x="16441279" y="323740"/>
            <a:ext cx="1143322" cy="1271597"/>
          </a:xfrm>
          <a:prstGeom prst="rect">
            <a:avLst/>
          </a:prstGeom>
        </p:spPr>
      </p:pic>
    </p:spTree>
    <p:extLst>
      <p:ext uri="{BB962C8B-B14F-4D97-AF65-F5344CB8AC3E}">
        <p14:creationId xmlns:p14="http://schemas.microsoft.com/office/powerpoint/2010/main" val="1003979141"/>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384C275-86C6-CFD5-7728-862F9E97CBBB}"/>
              </a:ext>
            </a:extLst>
          </p:cNvPr>
          <p:cNvSpPr>
            <a:spLocks noGrp="1"/>
          </p:cNvSpPr>
          <p:nvPr>
            <p:ph type="body" idx="1"/>
          </p:nvPr>
        </p:nvSpPr>
        <p:spPr>
          <a:xfrm>
            <a:off x="1366839" y="3460376"/>
            <a:ext cx="7777161" cy="4705631"/>
          </a:xfrm>
        </p:spPr>
        <p:txBody>
          <a:bodyPr/>
          <a:lstStyle>
            <a:lvl1pPr marL="0" indent="0">
              <a:lnSpc>
                <a:spcPts val="342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7" name="Footer Placeholder 6">
            <a:extLst>
              <a:ext uri="{FF2B5EF4-FFF2-40B4-BE49-F238E27FC236}">
                <a16:creationId xmlns:a16="http://schemas.microsoft.com/office/drawing/2014/main" id="{45B37106-0CEC-C4EE-BC62-FAF6D5F7E94E}"/>
              </a:ext>
            </a:extLst>
          </p:cNvPr>
          <p:cNvSpPr>
            <a:spLocks noGrp="1"/>
          </p:cNvSpPr>
          <p:nvPr>
            <p:ph type="ftr" sz="quarter" idx="10"/>
          </p:nvPr>
        </p:nvSpPr>
        <p:spPr>
          <a:xfrm>
            <a:off x="933450" y="732641"/>
            <a:ext cx="6172200" cy="547688"/>
          </a:xfrm>
          <a:prstGeom prst="rect">
            <a:avLst/>
          </a:prstGeom>
        </p:spPr>
        <p:txBody>
          <a:bodyPr/>
          <a:lstStyle/>
          <a:p>
            <a:r>
              <a:rPr lang="en-GB" b="1"/>
              <a:t>Titolo capitolo - Titolo sottocapitolo </a:t>
            </a:r>
            <a:endParaRPr lang="en-IT"/>
          </a:p>
        </p:txBody>
      </p:sp>
      <p:sp>
        <p:nvSpPr>
          <p:cNvPr id="8" name="Slide Number Placeholder 7">
            <a:extLst>
              <a:ext uri="{FF2B5EF4-FFF2-40B4-BE49-F238E27FC236}">
                <a16:creationId xmlns:a16="http://schemas.microsoft.com/office/drawing/2014/main" id="{F417E4AD-CDC6-1659-C695-177BBE8A7BFF}"/>
              </a:ext>
            </a:extLst>
          </p:cNvPr>
          <p:cNvSpPr>
            <a:spLocks noGrp="1"/>
          </p:cNvSpPr>
          <p:nvPr>
            <p:ph type="sldNum" sz="quarter" idx="11"/>
          </p:nvPr>
        </p:nvSpPr>
        <p:spPr>
          <a:xfrm>
            <a:off x="933450" y="9035267"/>
            <a:ext cx="1300163" cy="547688"/>
          </a:xfrm>
          <a:prstGeom prst="rect">
            <a:avLst/>
          </a:prstGeom>
        </p:spPr>
        <p:txBody>
          <a:body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15CEA41B-0769-9F1D-B642-84CA2E51964B}"/>
              </a:ext>
            </a:extLst>
          </p:cNvPr>
          <p:cNvSpPr>
            <a:spLocks noGrp="1"/>
          </p:cNvSpPr>
          <p:nvPr>
            <p:ph type="title"/>
          </p:nvPr>
        </p:nvSpPr>
        <p:spPr/>
        <p:txBody>
          <a:bodyPr/>
          <a:lstStyle/>
          <a:p>
            <a:r>
              <a:rPr lang="en-GB"/>
              <a:t>Click to edit Master title style</a:t>
            </a:r>
            <a:endParaRPr lang="en-IT"/>
          </a:p>
        </p:txBody>
      </p:sp>
    </p:spTree>
    <p:extLst>
      <p:ext uri="{BB962C8B-B14F-4D97-AF65-F5344CB8AC3E}">
        <p14:creationId xmlns:p14="http://schemas.microsoft.com/office/powerpoint/2010/main" val="360169024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343F81-C507-E827-BF3D-6AAE9E9A65A6}"/>
              </a:ext>
            </a:extLst>
          </p:cNvPr>
          <p:cNvSpPr>
            <a:spLocks noGrp="1"/>
          </p:cNvSpPr>
          <p:nvPr>
            <p:ph type="body" idx="1"/>
          </p:nvPr>
        </p:nvSpPr>
        <p:spPr>
          <a:xfrm>
            <a:off x="1366837" y="3065247"/>
            <a:ext cx="7629525" cy="547689"/>
          </a:xfrm>
        </p:spPr>
        <p:txBody>
          <a:bodyPr anchor="b">
            <a:normAutofit/>
          </a:bodyPr>
          <a:lstStyle>
            <a:lvl1pPr marL="0" indent="0">
              <a:buNone/>
              <a:defRPr sz="2800" b="1" i="0">
                <a:solidFill>
                  <a:srgbClr val="7BA9EC"/>
                </a:solidFill>
                <a:latin typeface="Lora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9E42FEE-8B28-D97A-58E7-CE4D81B3E227}"/>
              </a:ext>
            </a:extLst>
          </p:cNvPr>
          <p:cNvSpPr>
            <a:spLocks noGrp="1"/>
          </p:cNvSpPr>
          <p:nvPr>
            <p:ph sz="half" idx="2"/>
          </p:nvPr>
        </p:nvSpPr>
        <p:spPr>
          <a:xfrm>
            <a:off x="1366837" y="3757613"/>
            <a:ext cx="7629525" cy="5527675"/>
          </a:xfrm>
        </p:spPr>
        <p:txBody>
          <a:bodyPr/>
          <a:lstStyle>
            <a:lvl1pPr marL="228600" indent="-228600">
              <a:lnSpc>
                <a:spcPts val="3420"/>
              </a:lnSpc>
              <a:buFont typeface="Wingdings" pitchFamily="2" charset="2"/>
              <a:buChar char="§"/>
              <a:defRPr sz="2600"/>
            </a:lvl1pPr>
            <a:lvl2pPr marL="685800" indent="-228600">
              <a:lnSpc>
                <a:spcPts val="3420"/>
              </a:lnSpc>
              <a:buFont typeface="Wingdings" pitchFamily="2" charset="2"/>
              <a:buChar char="§"/>
              <a:defRPr/>
            </a:lvl2pPr>
            <a:lvl3pPr marL="1143000" indent="-228600">
              <a:buFont typeface="Wingdings" pitchFamily="2" charset="2"/>
              <a:buChar char="§"/>
              <a:defRPr/>
            </a:lvl3pPr>
            <a:lvl4pPr marL="1600200" indent="-228600">
              <a:buFont typeface="Wingdings" pitchFamily="2" charset="2"/>
              <a:buChar char="§"/>
              <a:defRPr/>
            </a:lvl4pPr>
            <a:lvl5pPr marL="2057400" indent="-228600">
              <a:buFont typeface="Wingdings" pitchFamily="2" charset="2"/>
              <a:buChar cha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T"/>
          </a:p>
        </p:txBody>
      </p:sp>
      <p:sp>
        <p:nvSpPr>
          <p:cNvPr id="5" name="Text Placeholder 4">
            <a:extLst>
              <a:ext uri="{FF2B5EF4-FFF2-40B4-BE49-F238E27FC236}">
                <a16:creationId xmlns:a16="http://schemas.microsoft.com/office/drawing/2014/main" id="{9DDC15F7-722F-0F91-AC2D-2E43F7636FB3}"/>
              </a:ext>
            </a:extLst>
          </p:cNvPr>
          <p:cNvSpPr>
            <a:spLocks noGrp="1"/>
          </p:cNvSpPr>
          <p:nvPr>
            <p:ph type="body" sz="quarter" idx="3"/>
          </p:nvPr>
        </p:nvSpPr>
        <p:spPr>
          <a:xfrm>
            <a:off x="9365209" y="3065247"/>
            <a:ext cx="7668666" cy="547689"/>
          </a:xfrm>
        </p:spPr>
        <p:txBody>
          <a:bodyPr anchor="b">
            <a:normAutofit/>
          </a:bodyPr>
          <a:lstStyle>
            <a:lvl1pPr marL="0" indent="0">
              <a:buNone/>
              <a:defRPr sz="2800" b="1" i="0">
                <a:solidFill>
                  <a:srgbClr val="7BA9EC"/>
                </a:solidFill>
                <a:latin typeface="Lora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166C3FF-FBCA-CE60-3538-F3D856F528BC}"/>
              </a:ext>
            </a:extLst>
          </p:cNvPr>
          <p:cNvSpPr>
            <a:spLocks noGrp="1"/>
          </p:cNvSpPr>
          <p:nvPr>
            <p:ph sz="quarter" idx="4"/>
          </p:nvPr>
        </p:nvSpPr>
        <p:spPr>
          <a:xfrm>
            <a:off x="9365209" y="3757613"/>
            <a:ext cx="7668666" cy="5527675"/>
          </a:xfrm>
        </p:spPr>
        <p:txBody>
          <a:bodyPr/>
          <a:lstStyle>
            <a:lvl1pPr marL="228600" indent="-228600">
              <a:lnSpc>
                <a:spcPts val="3420"/>
              </a:lnSpc>
              <a:buFont typeface="Wingdings" pitchFamily="2" charset="2"/>
              <a:buChar char="§"/>
              <a:defRPr sz="2600"/>
            </a:lvl1pPr>
            <a:lvl2pPr marL="685800" indent="-228600">
              <a:lnSpc>
                <a:spcPts val="3420"/>
              </a:lnSpc>
              <a:buFont typeface="Wingdings" pitchFamily="2" charset="2"/>
              <a:buChar char="§"/>
              <a:defRPr/>
            </a:lvl2pPr>
            <a:lvl3pPr marL="1143000" indent="-228600">
              <a:buFont typeface="Wingdings" pitchFamily="2" charset="2"/>
              <a:buChar char="§"/>
              <a:defRPr/>
            </a:lvl3pPr>
            <a:lvl4pPr marL="1600200" indent="-228600">
              <a:buFont typeface="Wingdings" pitchFamily="2" charset="2"/>
              <a:buChar char="§"/>
              <a:defRPr/>
            </a:lvl4pPr>
            <a:lvl5pPr marL="2057400" indent="-228600">
              <a:buFont typeface="Wingdings" pitchFamily="2" charset="2"/>
              <a:buChar cha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T"/>
          </a:p>
        </p:txBody>
      </p:sp>
      <p:sp>
        <p:nvSpPr>
          <p:cNvPr id="10" name="Footer Placeholder 9">
            <a:extLst>
              <a:ext uri="{FF2B5EF4-FFF2-40B4-BE49-F238E27FC236}">
                <a16:creationId xmlns:a16="http://schemas.microsoft.com/office/drawing/2014/main" id="{FE1051D2-94DF-C542-9F5A-D311FDE9E148}"/>
              </a:ext>
            </a:extLst>
          </p:cNvPr>
          <p:cNvSpPr>
            <a:spLocks noGrp="1"/>
          </p:cNvSpPr>
          <p:nvPr>
            <p:ph type="ftr" sz="quarter" idx="10"/>
          </p:nvPr>
        </p:nvSpPr>
        <p:spPr>
          <a:xfrm>
            <a:off x="933450" y="732641"/>
            <a:ext cx="6172200" cy="547688"/>
          </a:xfrm>
          <a:prstGeom prst="rect">
            <a:avLst/>
          </a:prstGeom>
        </p:spPr>
        <p:txBody>
          <a:bodyPr/>
          <a:lstStyle/>
          <a:p>
            <a:r>
              <a:rPr lang="en-GB" b="1"/>
              <a:t>Titolo capitolo - Titolo sottocapitolo </a:t>
            </a:r>
            <a:endParaRPr lang="en-IT"/>
          </a:p>
        </p:txBody>
      </p:sp>
      <p:sp>
        <p:nvSpPr>
          <p:cNvPr id="11" name="Slide Number Placeholder 10">
            <a:extLst>
              <a:ext uri="{FF2B5EF4-FFF2-40B4-BE49-F238E27FC236}">
                <a16:creationId xmlns:a16="http://schemas.microsoft.com/office/drawing/2014/main" id="{57F23EFB-6B90-EC5F-7A10-43AD42BC2BDA}"/>
              </a:ext>
            </a:extLst>
          </p:cNvPr>
          <p:cNvSpPr>
            <a:spLocks noGrp="1"/>
          </p:cNvSpPr>
          <p:nvPr>
            <p:ph type="sldNum" sz="quarter" idx="11"/>
          </p:nvPr>
        </p:nvSpPr>
        <p:spPr>
          <a:xfrm>
            <a:off x="933450" y="9035267"/>
            <a:ext cx="1300163" cy="547688"/>
          </a:xfrm>
          <a:prstGeom prst="rect">
            <a:avLst/>
          </a:prstGeom>
        </p:spPr>
        <p:txBody>
          <a:bodyPr/>
          <a:lstStyle/>
          <a:p>
            <a:fld id="{F0221AAB-2B63-824F-A124-88DC2873D25D}" type="slidenum">
              <a:rPr lang="en-IT" smtClean="0"/>
              <a:pPr/>
              <a:t>‹N›</a:t>
            </a:fld>
            <a:endParaRPr lang="en-IT"/>
          </a:p>
        </p:txBody>
      </p:sp>
      <p:sp>
        <p:nvSpPr>
          <p:cNvPr id="14" name="Title 13">
            <a:extLst>
              <a:ext uri="{FF2B5EF4-FFF2-40B4-BE49-F238E27FC236}">
                <a16:creationId xmlns:a16="http://schemas.microsoft.com/office/drawing/2014/main" id="{5B66978A-E93B-DA8B-F3C3-5C3C845B0EDF}"/>
              </a:ext>
            </a:extLst>
          </p:cNvPr>
          <p:cNvSpPr>
            <a:spLocks noGrp="1"/>
          </p:cNvSpPr>
          <p:nvPr>
            <p:ph type="title"/>
          </p:nvPr>
        </p:nvSpPr>
        <p:spPr/>
        <p:txBody>
          <a:bodyPr/>
          <a:lstStyle/>
          <a:p>
            <a:r>
              <a:rPr lang="en-GB"/>
              <a:t>Click to edit Master title style</a:t>
            </a:r>
            <a:endParaRPr lang="en-IT"/>
          </a:p>
        </p:txBody>
      </p:sp>
    </p:spTree>
    <p:extLst>
      <p:ext uri="{BB962C8B-B14F-4D97-AF65-F5344CB8AC3E}">
        <p14:creationId xmlns:p14="http://schemas.microsoft.com/office/powerpoint/2010/main" val="22780413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343F81-C507-E827-BF3D-6AAE9E9A65A6}"/>
              </a:ext>
            </a:extLst>
          </p:cNvPr>
          <p:cNvSpPr>
            <a:spLocks noGrp="1"/>
          </p:cNvSpPr>
          <p:nvPr>
            <p:ph type="body" idx="1"/>
          </p:nvPr>
        </p:nvSpPr>
        <p:spPr>
          <a:xfrm>
            <a:off x="1366838" y="3065248"/>
            <a:ext cx="7629525" cy="547689"/>
          </a:xfrm>
        </p:spPr>
        <p:txBody>
          <a:bodyPr anchor="b">
            <a:normAutofit/>
          </a:bodyPr>
          <a:lstStyle>
            <a:lvl1pPr marL="0" indent="0">
              <a:buNone/>
              <a:defRPr sz="2800" b="1" i="0">
                <a:solidFill>
                  <a:srgbClr val="7BA9EC"/>
                </a:solidFill>
                <a:latin typeface="Lora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9E42FEE-8B28-D97A-58E7-CE4D81B3E227}"/>
              </a:ext>
            </a:extLst>
          </p:cNvPr>
          <p:cNvSpPr>
            <a:spLocks noGrp="1"/>
          </p:cNvSpPr>
          <p:nvPr>
            <p:ph sz="half" idx="2"/>
          </p:nvPr>
        </p:nvSpPr>
        <p:spPr>
          <a:xfrm>
            <a:off x="1366838" y="3757614"/>
            <a:ext cx="7629525" cy="5527675"/>
          </a:xfrm>
        </p:spPr>
        <p:txBody>
          <a:bodyPr/>
          <a:lstStyle>
            <a:lvl1pPr marL="228600" indent="-228600">
              <a:lnSpc>
                <a:spcPts val="3420"/>
              </a:lnSpc>
              <a:buFont typeface="Wingdings" pitchFamily="2" charset="2"/>
              <a:buChar char="§"/>
              <a:defRPr sz="2600"/>
            </a:lvl1pPr>
            <a:lvl2pPr marL="685800" indent="-228600">
              <a:lnSpc>
                <a:spcPts val="3420"/>
              </a:lnSpc>
              <a:buFont typeface="Wingdings" pitchFamily="2" charset="2"/>
              <a:buChar char="§"/>
              <a:defRPr/>
            </a:lvl2pPr>
            <a:lvl3pPr marL="1143000" indent="-228600">
              <a:buFont typeface="Wingdings" pitchFamily="2" charset="2"/>
              <a:buChar char="§"/>
              <a:defRPr/>
            </a:lvl3pPr>
            <a:lvl4pPr marL="1600200" indent="-228600">
              <a:buFont typeface="Wingdings" pitchFamily="2" charset="2"/>
              <a:buChar char="§"/>
              <a:defRPr/>
            </a:lvl4pPr>
            <a:lvl5pPr marL="2057400" indent="-228600">
              <a:buFont typeface="Wingdings" pitchFamily="2" charset="2"/>
              <a:buChar cha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T"/>
          </a:p>
        </p:txBody>
      </p:sp>
      <p:sp>
        <p:nvSpPr>
          <p:cNvPr id="5" name="Text Placeholder 4">
            <a:extLst>
              <a:ext uri="{FF2B5EF4-FFF2-40B4-BE49-F238E27FC236}">
                <a16:creationId xmlns:a16="http://schemas.microsoft.com/office/drawing/2014/main" id="{9DDC15F7-722F-0F91-AC2D-2E43F7636FB3}"/>
              </a:ext>
            </a:extLst>
          </p:cNvPr>
          <p:cNvSpPr>
            <a:spLocks noGrp="1"/>
          </p:cNvSpPr>
          <p:nvPr>
            <p:ph type="body" sz="quarter" idx="3"/>
          </p:nvPr>
        </p:nvSpPr>
        <p:spPr>
          <a:xfrm>
            <a:off x="9365210" y="3065248"/>
            <a:ext cx="7668667" cy="547689"/>
          </a:xfrm>
        </p:spPr>
        <p:txBody>
          <a:bodyPr anchor="b">
            <a:normAutofit/>
          </a:bodyPr>
          <a:lstStyle>
            <a:lvl1pPr marL="0" indent="0">
              <a:buNone/>
              <a:defRPr sz="2800" b="1" i="0">
                <a:solidFill>
                  <a:srgbClr val="7BA9EC"/>
                </a:solidFill>
                <a:latin typeface="Lora SemiBold" pitchFamily="2" charset="77"/>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166C3FF-FBCA-CE60-3538-F3D856F528BC}"/>
              </a:ext>
            </a:extLst>
          </p:cNvPr>
          <p:cNvSpPr>
            <a:spLocks noGrp="1"/>
          </p:cNvSpPr>
          <p:nvPr>
            <p:ph sz="quarter" idx="4"/>
          </p:nvPr>
        </p:nvSpPr>
        <p:spPr>
          <a:xfrm>
            <a:off x="9365210" y="3757614"/>
            <a:ext cx="7668667" cy="5527675"/>
          </a:xfrm>
        </p:spPr>
        <p:txBody>
          <a:bodyPr/>
          <a:lstStyle>
            <a:lvl1pPr marL="228600" indent="-228600">
              <a:lnSpc>
                <a:spcPts val="3420"/>
              </a:lnSpc>
              <a:buFont typeface="Wingdings" pitchFamily="2" charset="2"/>
              <a:buChar char="§"/>
              <a:defRPr sz="2600"/>
            </a:lvl1pPr>
            <a:lvl2pPr marL="685800" indent="-228600">
              <a:lnSpc>
                <a:spcPts val="3420"/>
              </a:lnSpc>
              <a:buFont typeface="Wingdings" pitchFamily="2" charset="2"/>
              <a:buChar char="§"/>
              <a:defRPr/>
            </a:lvl2pPr>
            <a:lvl3pPr marL="1143000" indent="-228600">
              <a:buFont typeface="Wingdings" pitchFamily="2" charset="2"/>
              <a:buChar char="§"/>
              <a:defRPr/>
            </a:lvl3pPr>
            <a:lvl4pPr marL="1600200" indent="-228600">
              <a:buFont typeface="Wingdings" pitchFamily="2" charset="2"/>
              <a:buChar char="§"/>
              <a:defRPr/>
            </a:lvl4pPr>
            <a:lvl5pPr marL="2057400" indent="-228600">
              <a:buFont typeface="Wingdings" pitchFamily="2" charset="2"/>
              <a:buChar cha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T"/>
          </a:p>
        </p:txBody>
      </p:sp>
      <p:sp>
        <p:nvSpPr>
          <p:cNvPr id="10" name="Footer Placeholder 9">
            <a:extLst>
              <a:ext uri="{FF2B5EF4-FFF2-40B4-BE49-F238E27FC236}">
                <a16:creationId xmlns:a16="http://schemas.microsoft.com/office/drawing/2014/main" id="{FE1051D2-94DF-C542-9F5A-D311FDE9E148}"/>
              </a:ext>
            </a:extLst>
          </p:cNvPr>
          <p:cNvSpPr>
            <a:spLocks noGrp="1"/>
          </p:cNvSpPr>
          <p:nvPr>
            <p:ph type="ftr" sz="quarter" idx="10"/>
          </p:nvPr>
        </p:nvSpPr>
        <p:spPr>
          <a:xfrm>
            <a:off x="933450" y="732641"/>
            <a:ext cx="6172201" cy="547688"/>
          </a:xfrm>
          <a:prstGeom prst="rect">
            <a:avLst/>
          </a:prstGeom>
        </p:spPr>
        <p:txBody>
          <a:bodyPr/>
          <a:lstStyle/>
          <a:p>
            <a:r>
              <a:rPr lang="en-GB" b="1"/>
              <a:t>Titolo capitolo - Titolo sottocapitolo </a:t>
            </a:r>
            <a:endParaRPr lang="en-IT"/>
          </a:p>
        </p:txBody>
      </p:sp>
      <p:sp>
        <p:nvSpPr>
          <p:cNvPr id="11" name="Slide Number Placeholder 10">
            <a:extLst>
              <a:ext uri="{FF2B5EF4-FFF2-40B4-BE49-F238E27FC236}">
                <a16:creationId xmlns:a16="http://schemas.microsoft.com/office/drawing/2014/main" id="{57F23EFB-6B90-EC5F-7A10-43AD42BC2BDA}"/>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14" name="Title 13">
            <a:extLst>
              <a:ext uri="{FF2B5EF4-FFF2-40B4-BE49-F238E27FC236}">
                <a16:creationId xmlns:a16="http://schemas.microsoft.com/office/drawing/2014/main" id="{5B66978A-E93B-DA8B-F3C3-5C3C845B0EDF}"/>
              </a:ext>
            </a:extLst>
          </p:cNvPr>
          <p:cNvSpPr>
            <a:spLocks noGrp="1"/>
          </p:cNvSpPr>
          <p:nvPr>
            <p:ph type="title"/>
          </p:nvPr>
        </p:nvSpPr>
        <p:spPr/>
        <p:txBody>
          <a:bodyPr/>
          <a:lstStyle/>
          <a:p>
            <a:r>
              <a:rPr lang="en-GB"/>
              <a:t>Click to edit Master title style</a:t>
            </a:r>
            <a:endParaRPr lang="en-IT"/>
          </a:p>
        </p:txBody>
      </p:sp>
    </p:spTree>
    <p:extLst>
      <p:ext uri="{BB962C8B-B14F-4D97-AF65-F5344CB8AC3E}">
        <p14:creationId xmlns:p14="http://schemas.microsoft.com/office/powerpoint/2010/main" val="2179476905"/>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060D4E4B-B085-7796-1707-13697A301392}"/>
              </a:ext>
            </a:extLst>
          </p:cNvPr>
          <p:cNvSpPr>
            <a:spLocks noGrp="1"/>
          </p:cNvSpPr>
          <p:nvPr>
            <p:ph type="ftr" sz="quarter" idx="10"/>
          </p:nvPr>
        </p:nvSpPr>
        <p:spPr>
          <a:xfrm>
            <a:off x="933450" y="732641"/>
            <a:ext cx="6172200" cy="547688"/>
          </a:xfrm>
          <a:prstGeom prst="rect">
            <a:avLst/>
          </a:prstGeom>
        </p:spPr>
        <p:txBody>
          <a:bodyPr/>
          <a:lstStyle/>
          <a:p>
            <a:r>
              <a:rPr lang="en-GB" b="1"/>
              <a:t>Titolo capitolo - Titolo sottocapitolo </a:t>
            </a:r>
            <a:endParaRPr lang="en-IT"/>
          </a:p>
        </p:txBody>
      </p:sp>
      <p:sp>
        <p:nvSpPr>
          <p:cNvPr id="7" name="Slide Number Placeholder 6">
            <a:extLst>
              <a:ext uri="{FF2B5EF4-FFF2-40B4-BE49-F238E27FC236}">
                <a16:creationId xmlns:a16="http://schemas.microsoft.com/office/drawing/2014/main" id="{6C1060F6-F7CE-6742-DB03-CDA2732CEA81}"/>
              </a:ext>
            </a:extLst>
          </p:cNvPr>
          <p:cNvSpPr>
            <a:spLocks noGrp="1"/>
          </p:cNvSpPr>
          <p:nvPr>
            <p:ph type="sldNum" sz="quarter" idx="11"/>
          </p:nvPr>
        </p:nvSpPr>
        <p:spPr>
          <a:xfrm>
            <a:off x="933450" y="9035267"/>
            <a:ext cx="1300163" cy="547688"/>
          </a:xfrm>
          <a:prstGeom prst="rect">
            <a:avLst/>
          </a:prstGeom>
        </p:spPr>
        <p:txBody>
          <a:body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28A08D1C-3289-543F-B34E-2FDA03D68057}"/>
              </a:ext>
            </a:extLst>
          </p:cNvPr>
          <p:cNvSpPr>
            <a:spLocks noGrp="1"/>
          </p:cNvSpPr>
          <p:nvPr>
            <p:ph type="title"/>
          </p:nvPr>
        </p:nvSpPr>
        <p:spPr/>
        <p:txBody>
          <a:bodyPr/>
          <a:lstStyle/>
          <a:p>
            <a:r>
              <a:rPr lang="en-GB"/>
              <a:t>Click to edit Master title style</a:t>
            </a:r>
            <a:endParaRPr lang="en-IT"/>
          </a:p>
        </p:txBody>
      </p:sp>
    </p:spTree>
    <p:extLst>
      <p:ext uri="{BB962C8B-B14F-4D97-AF65-F5344CB8AC3E}">
        <p14:creationId xmlns:p14="http://schemas.microsoft.com/office/powerpoint/2010/main" val="1136210366"/>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rgbClr val="002460"/>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060D4E4B-B085-7796-1707-13697A301392}"/>
              </a:ext>
            </a:extLst>
          </p:cNvPr>
          <p:cNvSpPr>
            <a:spLocks noGrp="1"/>
          </p:cNvSpPr>
          <p:nvPr>
            <p:ph type="ftr" sz="quarter" idx="10"/>
          </p:nvPr>
        </p:nvSpPr>
        <p:spPr>
          <a:xfrm>
            <a:off x="933450" y="732641"/>
            <a:ext cx="6172200"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7" name="Slide Number Placeholder 6">
            <a:extLst>
              <a:ext uri="{FF2B5EF4-FFF2-40B4-BE49-F238E27FC236}">
                <a16:creationId xmlns:a16="http://schemas.microsoft.com/office/drawing/2014/main" id="{6C1060F6-F7CE-6742-DB03-CDA2732CEA81}"/>
              </a:ext>
            </a:extLst>
          </p:cNvPr>
          <p:cNvSpPr>
            <a:spLocks noGrp="1"/>
          </p:cNvSpPr>
          <p:nvPr>
            <p:ph type="sldNum" sz="quarter" idx="11"/>
          </p:nvPr>
        </p:nvSpPr>
        <p:spPr>
          <a:xfrm>
            <a:off x="933450" y="9035267"/>
            <a:ext cx="1300163"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28A08D1C-3289-543F-B34E-2FDA03D68057}"/>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IT"/>
          </a:p>
        </p:txBody>
      </p:sp>
      <p:pic>
        <p:nvPicPr>
          <p:cNvPr id="3" name="Image 1">
            <a:extLst>
              <a:ext uri="{FF2B5EF4-FFF2-40B4-BE49-F238E27FC236}">
                <a16:creationId xmlns:a16="http://schemas.microsoft.com/office/drawing/2014/main" id="{A75A6AC7-A04C-D48F-43DD-5CFEF026F304}"/>
              </a:ext>
            </a:extLst>
          </p:cNvPr>
          <p:cNvPicPr>
            <a:picLocks noChangeAspect="1"/>
          </p:cNvPicPr>
          <p:nvPr userDrawn="1"/>
        </p:nvPicPr>
        <p:blipFill>
          <a:blip r:embed="rId2"/>
          <a:srcRect/>
          <a:stretch/>
        </p:blipFill>
        <p:spPr>
          <a:xfrm>
            <a:off x="16441279" y="323740"/>
            <a:ext cx="1143322" cy="1271597"/>
          </a:xfrm>
          <a:prstGeom prst="rect">
            <a:avLst/>
          </a:prstGeom>
        </p:spPr>
      </p:pic>
    </p:spTree>
    <p:extLst>
      <p:ext uri="{BB962C8B-B14F-4D97-AF65-F5344CB8AC3E}">
        <p14:creationId xmlns:p14="http://schemas.microsoft.com/office/powerpoint/2010/main" val="2507656149"/>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2_Title Only">
    <p:bg>
      <p:bgPr>
        <a:solidFill>
          <a:srgbClr val="2F6DD5"/>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060D4E4B-B085-7796-1707-13697A301392}"/>
              </a:ext>
            </a:extLst>
          </p:cNvPr>
          <p:cNvSpPr>
            <a:spLocks noGrp="1"/>
          </p:cNvSpPr>
          <p:nvPr>
            <p:ph type="ftr" sz="quarter" idx="10"/>
          </p:nvPr>
        </p:nvSpPr>
        <p:spPr>
          <a:xfrm>
            <a:off x="933450" y="732641"/>
            <a:ext cx="6172200"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7" name="Slide Number Placeholder 6">
            <a:extLst>
              <a:ext uri="{FF2B5EF4-FFF2-40B4-BE49-F238E27FC236}">
                <a16:creationId xmlns:a16="http://schemas.microsoft.com/office/drawing/2014/main" id="{6C1060F6-F7CE-6742-DB03-CDA2732CEA81}"/>
              </a:ext>
            </a:extLst>
          </p:cNvPr>
          <p:cNvSpPr>
            <a:spLocks noGrp="1"/>
          </p:cNvSpPr>
          <p:nvPr>
            <p:ph type="sldNum" sz="quarter" idx="11"/>
          </p:nvPr>
        </p:nvSpPr>
        <p:spPr>
          <a:xfrm>
            <a:off x="933450" y="9035267"/>
            <a:ext cx="1300163"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28A08D1C-3289-543F-B34E-2FDA03D68057}"/>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IT"/>
          </a:p>
        </p:txBody>
      </p:sp>
      <p:pic>
        <p:nvPicPr>
          <p:cNvPr id="3" name="Image 1">
            <a:extLst>
              <a:ext uri="{FF2B5EF4-FFF2-40B4-BE49-F238E27FC236}">
                <a16:creationId xmlns:a16="http://schemas.microsoft.com/office/drawing/2014/main" id="{7B7100DC-5C79-1452-5C0F-B98AC7475393}"/>
              </a:ext>
            </a:extLst>
          </p:cNvPr>
          <p:cNvPicPr>
            <a:picLocks noChangeAspect="1"/>
          </p:cNvPicPr>
          <p:nvPr userDrawn="1"/>
        </p:nvPicPr>
        <p:blipFill>
          <a:blip r:embed="rId2"/>
          <a:srcRect/>
          <a:stretch/>
        </p:blipFill>
        <p:spPr>
          <a:xfrm>
            <a:off x="16441279" y="323740"/>
            <a:ext cx="1143322" cy="1271597"/>
          </a:xfrm>
          <a:prstGeom prst="rect">
            <a:avLst/>
          </a:prstGeom>
        </p:spPr>
      </p:pic>
    </p:spTree>
    <p:extLst>
      <p:ext uri="{BB962C8B-B14F-4D97-AF65-F5344CB8AC3E}">
        <p14:creationId xmlns:p14="http://schemas.microsoft.com/office/powerpoint/2010/main" val="2779670087"/>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F775089-CF3E-5A03-3228-1F6A2842782A}"/>
              </a:ext>
            </a:extLst>
          </p:cNvPr>
          <p:cNvSpPr>
            <a:spLocks noGrp="1"/>
          </p:cNvSpPr>
          <p:nvPr>
            <p:ph type="ftr" sz="quarter" idx="10"/>
          </p:nvPr>
        </p:nvSpPr>
        <p:spPr>
          <a:xfrm>
            <a:off x="933450" y="732641"/>
            <a:ext cx="6172200" cy="547688"/>
          </a:xfrm>
          <a:prstGeom prst="rect">
            <a:avLst/>
          </a:prstGeom>
        </p:spPr>
        <p:txBody>
          <a:bodyPr/>
          <a:lstStyle/>
          <a:p>
            <a:r>
              <a:rPr lang="en-GB" b="1"/>
              <a:t>Titolo capitolo - Titolo sottocapitolo </a:t>
            </a:r>
            <a:endParaRPr lang="en-IT"/>
          </a:p>
        </p:txBody>
      </p:sp>
      <p:sp>
        <p:nvSpPr>
          <p:cNvPr id="6" name="Slide Number Placeholder 5">
            <a:extLst>
              <a:ext uri="{FF2B5EF4-FFF2-40B4-BE49-F238E27FC236}">
                <a16:creationId xmlns:a16="http://schemas.microsoft.com/office/drawing/2014/main" id="{9CB770D4-9CBB-D1E0-19C2-ECB62FEFD40B}"/>
              </a:ext>
            </a:extLst>
          </p:cNvPr>
          <p:cNvSpPr>
            <a:spLocks noGrp="1"/>
          </p:cNvSpPr>
          <p:nvPr>
            <p:ph type="sldNum" sz="quarter" idx="11"/>
          </p:nvPr>
        </p:nvSpPr>
        <p:spPr>
          <a:xfrm>
            <a:off x="933450" y="9035267"/>
            <a:ext cx="1300163" cy="547688"/>
          </a:xfrm>
          <a:prstGeom prst="rect">
            <a:avLst/>
          </a:prstGeom>
        </p:spPr>
        <p:txBody>
          <a:bodyPr/>
          <a:lstStyle/>
          <a:p>
            <a:fld id="{F0221AAB-2B63-824F-A124-88DC2873D25D}" type="slidenum">
              <a:rPr lang="en-IT" smtClean="0"/>
              <a:pPr/>
              <a:t>‹N›</a:t>
            </a:fld>
            <a:endParaRPr lang="en-IT"/>
          </a:p>
        </p:txBody>
      </p:sp>
    </p:spTree>
    <p:extLst>
      <p:ext uri="{BB962C8B-B14F-4D97-AF65-F5344CB8AC3E}">
        <p14:creationId xmlns:p14="http://schemas.microsoft.com/office/powerpoint/2010/main" val="455217257"/>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rgbClr val="F4F9FD"/>
        </a:solidFill>
        <a:effectLst/>
      </p:bgPr>
    </p:bg>
    <p:spTree>
      <p:nvGrpSpPr>
        <p:cNvPr id="1" name=""/>
        <p:cNvGrpSpPr/>
        <p:nvPr/>
      </p:nvGrpSpPr>
      <p:grpSpPr>
        <a:xfrm>
          <a:off x="0" y="0"/>
          <a:ext cx="0" cy="0"/>
          <a:chOff x="0" y="0"/>
          <a:chExt cx="0" cy="0"/>
        </a:xfrm>
      </p:grpSpPr>
      <p:sp>
        <p:nvSpPr>
          <p:cNvPr id="18" name="Rettangolo 1">
            <a:extLst>
              <a:ext uri="{FF2B5EF4-FFF2-40B4-BE49-F238E27FC236}">
                <a16:creationId xmlns:a16="http://schemas.microsoft.com/office/drawing/2014/main" id="{389E1C63-726D-A160-0A11-73E05CD30D76}"/>
              </a:ext>
            </a:extLst>
          </p:cNvPr>
          <p:cNvSpPr/>
          <p:nvPr userDrawn="1"/>
        </p:nvSpPr>
        <p:spPr>
          <a:xfrm>
            <a:off x="0" y="0"/>
            <a:ext cx="9163313" cy="1028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ooter Placeholder 7">
            <a:extLst>
              <a:ext uri="{FF2B5EF4-FFF2-40B4-BE49-F238E27FC236}">
                <a16:creationId xmlns:a16="http://schemas.microsoft.com/office/drawing/2014/main" id="{F7B7D37F-9B50-4A10-B59C-4A11F738F95B}"/>
              </a:ext>
            </a:extLst>
          </p:cNvPr>
          <p:cNvSpPr>
            <a:spLocks noGrp="1"/>
          </p:cNvSpPr>
          <p:nvPr>
            <p:ph type="ftr" sz="quarter" idx="10"/>
          </p:nvPr>
        </p:nvSpPr>
        <p:spPr>
          <a:xfrm>
            <a:off x="933450" y="732641"/>
            <a:ext cx="6172200" cy="547688"/>
          </a:xfrm>
          <a:prstGeom prst="rect">
            <a:avLst/>
          </a:prstGeom>
        </p:spPr>
        <p:txBody>
          <a:bodyPr/>
          <a:lstStyle/>
          <a:p>
            <a:r>
              <a:rPr lang="en-GB" b="1"/>
              <a:t>Titolo capitolo - Titolo sottocapitolo </a:t>
            </a:r>
            <a:endParaRPr lang="en-IT"/>
          </a:p>
        </p:txBody>
      </p:sp>
      <p:sp>
        <p:nvSpPr>
          <p:cNvPr id="9" name="Slide Number Placeholder 8">
            <a:extLst>
              <a:ext uri="{FF2B5EF4-FFF2-40B4-BE49-F238E27FC236}">
                <a16:creationId xmlns:a16="http://schemas.microsoft.com/office/drawing/2014/main" id="{0070B0D7-24A3-BEB9-BD12-66BF039AB7E2}"/>
              </a:ext>
            </a:extLst>
          </p:cNvPr>
          <p:cNvSpPr>
            <a:spLocks noGrp="1"/>
          </p:cNvSpPr>
          <p:nvPr>
            <p:ph type="sldNum" sz="quarter" idx="11"/>
          </p:nvPr>
        </p:nvSpPr>
        <p:spPr>
          <a:xfrm>
            <a:off x="933450" y="9035267"/>
            <a:ext cx="1300163" cy="547688"/>
          </a:xfrm>
          <a:prstGeom prst="rect">
            <a:avLst/>
          </a:prstGeom>
        </p:spPr>
        <p:txBody>
          <a:bodyPr/>
          <a:lstStyle/>
          <a:p>
            <a:fld id="{F0221AAB-2B63-824F-A124-88DC2873D25D}" type="slidenum">
              <a:rPr lang="en-IT" smtClean="0"/>
              <a:pPr/>
              <a:t>‹N›</a:t>
            </a:fld>
            <a:endParaRPr lang="en-IT"/>
          </a:p>
        </p:txBody>
      </p:sp>
      <p:sp>
        <p:nvSpPr>
          <p:cNvPr id="20" name="Segnaposto grafico 12">
            <a:extLst>
              <a:ext uri="{FF2B5EF4-FFF2-40B4-BE49-F238E27FC236}">
                <a16:creationId xmlns:a16="http://schemas.microsoft.com/office/drawing/2014/main" id="{033E6DAD-8D52-54D5-A573-00792EFCC0A7}"/>
              </a:ext>
            </a:extLst>
          </p:cNvPr>
          <p:cNvSpPr>
            <a:spLocks noGrp="1"/>
          </p:cNvSpPr>
          <p:nvPr>
            <p:ph type="chart" sz="quarter" idx="17"/>
          </p:nvPr>
        </p:nvSpPr>
        <p:spPr>
          <a:xfrm>
            <a:off x="10146293" y="3114143"/>
            <a:ext cx="6805564" cy="6103464"/>
          </a:xfrm>
          <a:prstGeom prst="rect">
            <a:avLst/>
          </a:prstGeom>
        </p:spPr>
        <p:txBody>
          <a:bodyPr/>
          <a:lstStyle/>
          <a:p>
            <a:endParaRPr lang="it-IT"/>
          </a:p>
        </p:txBody>
      </p:sp>
      <p:sp>
        <p:nvSpPr>
          <p:cNvPr id="21" name="Rettangolo con angoli arrotondati 16">
            <a:extLst>
              <a:ext uri="{FF2B5EF4-FFF2-40B4-BE49-F238E27FC236}">
                <a16:creationId xmlns:a16="http://schemas.microsoft.com/office/drawing/2014/main" id="{6999872B-56E6-EE26-02B1-612498A80EE8}"/>
              </a:ext>
            </a:extLst>
          </p:cNvPr>
          <p:cNvSpPr/>
          <p:nvPr userDrawn="1"/>
        </p:nvSpPr>
        <p:spPr>
          <a:xfrm>
            <a:off x="10614039" y="1739509"/>
            <a:ext cx="5572671" cy="1180586"/>
          </a:xfrm>
          <a:prstGeom prst="roundRect">
            <a:avLst>
              <a:gd name="adj" fmla="val 6771"/>
            </a:avLst>
          </a:prstGeom>
          <a:solidFill>
            <a:schemeClr val="bg1"/>
          </a:solidFill>
          <a:ln>
            <a:noFill/>
          </a:ln>
          <a:effectLst>
            <a:outerShdw blurRad="410093" dist="38100" algn="tl" rotWithShape="0">
              <a:schemeClr val="bg1">
                <a:lumMod val="65000"/>
                <a:alpha val="18148"/>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Segnaposto testo 2">
            <a:extLst>
              <a:ext uri="{FF2B5EF4-FFF2-40B4-BE49-F238E27FC236}">
                <a16:creationId xmlns:a16="http://schemas.microsoft.com/office/drawing/2014/main" id="{FCB70941-D6BA-9F07-D2D9-E49F2D7FA4E0}"/>
              </a:ext>
            </a:extLst>
          </p:cNvPr>
          <p:cNvSpPr>
            <a:spLocks noGrp="1"/>
          </p:cNvSpPr>
          <p:nvPr>
            <p:ph type="body" sz="quarter" idx="19" hasCustomPrompt="1"/>
          </p:nvPr>
        </p:nvSpPr>
        <p:spPr>
          <a:xfrm>
            <a:off x="10614040" y="2467123"/>
            <a:ext cx="5572670" cy="564481"/>
          </a:xfrm>
          <a:prstGeom prst="rect">
            <a:avLst/>
          </a:prstGeom>
        </p:spPr>
        <p:txBody>
          <a:bodyPr>
            <a:normAutofit/>
          </a:bodyPr>
          <a:lstStyle>
            <a:lvl1pPr marL="0" indent="0" algn="ctr">
              <a:buFontTx/>
              <a:buNone/>
              <a:defRPr sz="1600" b="0">
                <a:solidFill>
                  <a:srgbClr val="002460"/>
                </a:solidFill>
              </a:defRPr>
            </a:lvl1pPr>
          </a:lstStyle>
          <a:p>
            <a:pPr lvl="0"/>
            <a:r>
              <a:rPr lang="it-IT"/>
              <a:t>N° di Pensioni definite entro i 30 giorni </a:t>
            </a:r>
            <a:r>
              <a:rPr lang="it-IT" err="1"/>
              <a:t>lorem</a:t>
            </a:r>
            <a:r>
              <a:rPr lang="it-IT"/>
              <a:t> </a:t>
            </a:r>
            <a:r>
              <a:rPr lang="it-IT" err="1"/>
              <a:t>ipsume</a:t>
            </a:r>
            <a:r>
              <a:rPr lang="it-IT"/>
              <a:t> </a:t>
            </a:r>
            <a:r>
              <a:rPr lang="it-IT" err="1"/>
              <a:t>dolor</a:t>
            </a:r>
            <a:r>
              <a:rPr lang="it-IT"/>
              <a:t> </a:t>
            </a:r>
            <a:r>
              <a:rPr lang="it-IT" err="1"/>
              <a:t>sit</a:t>
            </a:r>
            <a:endParaRPr lang="it-IT"/>
          </a:p>
        </p:txBody>
      </p:sp>
      <p:sp>
        <p:nvSpPr>
          <p:cNvPr id="23" name="Segnaposto testo 2">
            <a:extLst>
              <a:ext uri="{FF2B5EF4-FFF2-40B4-BE49-F238E27FC236}">
                <a16:creationId xmlns:a16="http://schemas.microsoft.com/office/drawing/2014/main" id="{BFF2E657-DF5B-741C-9B86-9CB2479260AC}"/>
              </a:ext>
            </a:extLst>
          </p:cNvPr>
          <p:cNvSpPr>
            <a:spLocks noGrp="1"/>
          </p:cNvSpPr>
          <p:nvPr>
            <p:ph type="body" sz="quarter" idx="20" hasCustomPrompt="1"/>
          </p:nvPr>
        </p:nvSpPr>
        <p:spPr>
          <a:xfrm>
            <a:off x="11479026" y="1933557"/>
            <a:ext cx="1934452" cy="414586"/>
          </a:xfrm>
          <a:prstGeom prst="rect">
            <a:avLst/>
          </a:prstGeom>
        </p:spPr>
        <p:txBody>
          <a:bodyPr/>
          <a:lstStyle>
            <a:lvl1pPr marL="0" indent="0">
              <a:buFontTx/>
              <a:buNone/>
              <a:defRPr sz="3200" b="1">
                <a:solidFill>
                  <a:srgbClr val="2F6DD5"/>
                </a:solidFill>
              </a:defRPr>
            </a:lvl1pPr>
          </a:lstStyle>
          <a:p>
            <a:pPr lvl="0"/>
            <a:r>
              <a:rPr lang="it-IT"/>
              <a:t>501.000</a:t>
            </a:r>
          </a:p>
        </p:txBody>
      </p:sp>
      <p:sp>
        <p:nvSpPr>
          <p:cNvPr id="24" name="Segnaposto testo 2">
            <a:extLst>
              <a:ext uri="{FF2B5EF4-FFF2-40B4-BE49-F238E27FC236}">
                <a16:creationId xmlns:a16="http://schemas.microsoft.com/office/drawing/2014/main" id="{CA97D596-BC87-41A6-0F10-5DB04BD381FF}"/>
              </a:ext>
            </a:extLst>
          </p:cNvPr>
          <p:cNvSpPr>
            <a:spLocks noGrp="1"/>
          </p:cNvSpPr>
          <p:nvPr>
            <p:ph type="body" sz="quarter" idx="21" hasCustomPrompt="1"/>
          </p:nvPr>
        </p:nvSpPr>
        <p:spPr>
          <a:xfrm>
            <a:off x="13772064" y="1933557"/>
            <a:ext cx="1548142" cy="414586"/>
          </a:xfrm>
          <a:prstGeom prst="rect">
            <a:avLst/>
          </a:prstGeom>
        </p:spPr>
        <p:txBody>
          <a:bodyPr/>
          <a:lstStyle>
            <a:lvl1pPr marL="0" indent="0">
              <a:buFontTx/>
              <a:buNone/>
              <a:defRPr sz="3200" b="1">
                <a:solidFill>
                  <a:srgbClr val="18CEE7"/>
                </a:solidFill>
              </a:defRPr>
            </a:lvl1pPr>
          </a:lstStyle>
          <a:p>
            <a:pPr lvl="0"/>
            <a:r>
              <a:rPr lang="it-IT"/>
              <a:t>+ 50% </a:t>
            </a:r>
          </a:p>
        </p:txBody>
      </p:sp>
      <p:sp>
        <p:nvSpPr>
          <p:cNvPr id="29" name="Title 1">
            <a:extLst>
              <a:ext uri="{FF2B5EF4-FFF2-40B4-BE49-F238E27FC236}">
                <a16:creationId xmlns:a16="http://schemas.microsoft.com/office/drawing/2014/main" id="{101D2324-9986-0710-95AF-854A5767359E}"/>
              </a:ext>
            </a:extLst>
          </p:cNvPr>
          <p:cNvSpPr>
            <a:spLocks noGrp="1"/>
          </p:cNvSpPr>
          <p:nvPr>
            <p:ph type="title" hasCustomPrompt="1"/>
          </p:nvPr>
        </p:nvSpPr>
        <p:spPr>
          <a:xfrm>
            <a:off x="1366838" y="1791478"/>
            <a:ext cx="6988268" cy="1294621"/>
          </a:xfrm>
        </p:spPr>
        <p:txBody>
          <a:bodyPr anchor="t">
            <a:noAutofit/>
          </a:bodyPr>
          <a:lstStyle>
            <a:lvl1pPr>
              <a:defRPr sz="6000"/>
            </a:lvl1pPr>
          </a:lstStyle>
          <a:p>
            <a:r>
              <a:rPr lang="en-GB"/>
              <a:t>Click to edit Master</a:t>
            </a:r>
            <a:br>
              <a:rPr lang="en-GB"/>
            </a:br>
            <a:r>
              <a:rPr lang="en-GB"/>
              <a:t>title style</a:t>
            </a:r>
            <a:endParaRPr lang="en-IT"/>
          </a:p>
        </p:txBody>
      </p:sp>
      <p:sp>
        <p:nvSpPr>
          <p:cNvPr id="30" name="Text Placeholder 3">
            <a:extLst>
              <a:ext uri="{FF2B5EF4-FFF2-40B4-BE49-F238E27FC236}">
                <a16:creationId xmlns:a16="http://schemas.microsoft.com/office/drawing/2014/main" id="{1241B03A-882E-78A6-FC39-DEC2F0BD95AE}"/>
              </a:ext>
            </a:extLst>
          </p:cNvPr>
          <p:cNvSpPr>
            <a:spLocks noGrp="1"/>
          </p:cNvSpPr>
          <p:nvPr>
            <p:ph type="body" sz="half" idx="2"/>
          </p:nvPr>
        </p:nvSpPr>
        <p:spPr>
          <a:xfrm>
            <a:off x="1366838" y="4177554"/>
            <a:ext cx="6988174" cy="4626722"/>
          </a:xfrm>
        </p:spPr>
        <p:txBody>
          <a:bodyPr>
            <a:noAutofit/>
          </a:bodyPr>
          <a:lstStyle>
            <a:lvl1pPr marL="0" indent="0">
              <a:lnSpc>
                <a:spcPts val="3420"/>
              </a:lnSpc>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31" name="Text Placeholder 13">
            <a:extLst>
              <a:ext uri="{FF2B5EF4-FFF2-40B4-BE49-F238E27FC236}">
                <a16:creationId xmlns:a16="http://schemas.microsoft.com/office/drawing/2014/main" id="{22520B64-643C-46D1-7E5E-FB2424A69927}"/>
              </a:ext>
            </a:extLst>
          </p:cNvPr>
          <p:cNvSpPr>
            <a:spLocks noGrp="1"/>
          </p:cNvSpPr>
          <p:nvPr>
            <p:ph type="body" sz="quarter" idx="14" hasCustomPrompt="1"/>
          </p:nvPr>
        </p:nvSpPr>
        <p:spPr>
          <a:xfrm>
            <a:off x="1366838" y="3621269"/>
            <a:ext cx="6988175" cy="556285"/>
          </a:xfrm>
        </p:spPr>
        <p:txBody>
          <a:bodyPr/>
          <a:lstStyle>
            <a:lvl1pPr marL="0" indent="0">
              <a:buNone/>
              <a:defRPr b="1" i="0">
                <a:solidFill>
                  <a:srgbClr val="7BA9EC"/>
                </a:solidFill>
                <a:latin typeface="Lora SemiBold" pitchFamily="2" charset="77"/>
              </a:defRPr>
            </a:lvl1pPr>
          </a:lstStyle>
          <a:p>
            <a:pPr lvl="0"/>
            <a:r>
              <a:rPr lang="en-GB" err="1"/>
              <a:t>Sottotitolo</a:t>
            </a:r>
            <a:endParaRPr lang="en-IT"/>
          </a:p>
        </p:txBody>
      </p:sp>
    </p:spTree>
    <p:extLst>
      <p:ext uri="{BB962C8B-B14F-4D97-AF65-F5344CB8AC3E}">
        <p14:creationId xmlns:p14="http://schemas.microsoft.com/office/powerpoint/2010/main" val="3833720197"/>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652BC-A38E-9359-ADE0-44794EECA517}"/>
              </a:ext>
            </a:extLst>
          </p:cNvPr>
          <p:cNvSpPr>
            <a:spLocks noGrp="1"/>
          </p:cNvSpPr>
          <p:nvPr>
            <p:ph type="title" hasCustomPrompt="1"/>
          </p:nvPr>
        </p:nvSpPr>
        <p:spPr>
          <a:xfrm>
            <a:off x="1366838" y="1791478"/>
            <a:ext cx="6988268" cy="1294621"/>
          </a:xfrm>
        </p:spPr>
        <p:txBody>
          <a:bodyPr anchor="t">
            <a:noAutofit/>
          </a:bodyPr>
          <a:lstStyle>
            <a:lvl1pPr>
              <a:defRPr sz="6000"/>
            </a:lvl1pPr>
          </a:lstStyle>
          <a:p>
            <a:r>
              <a:rPr lang="en-GB"/>
              <a:t>Click to edit Master</a:t>
            </a:r>
            <a:br>
              <a:rPr lang="en-GB"/>
            </a:br>
            <a:r>
              <a:rPr lang="en-GB"/>
              <a:t>title style</a:t>
            </a:r>
            <a:endParaRPr lang="en-IT"/>
          </a:p>
        </p:txBody>
      </p:sp>
      <p:sp>
        <p:nvSpPr>
          <p:cNvPr id="4" name="Text Placeholder 3">
            <a:extLst>
              <a:ext uri="{FF2B5EF4-FFF2-40B4-BE49-F238E27FC236}">
                <a16:creationId xmlns:a16="http://schemas.microsoft.com/office/drawing/2014/main" id="{E27FE9DB-4364-0440-59A1-8735743B7DF8}"/>
              </a:ext>
            </a:extLst>
          </p:cNvPr>
          <p:cNvSpPr>
            <a:spLocks noGrp="1"/>
          </p:cNvSpPr>
          <p:nvPr>
            <p:ph type="body" sz="half" idx="2"/>
          </p:nvPr>
        </p:nvSpPr>
        <p:spPr>
          <a:xfrm>
            <a:off x="1366838" y="4177554"/>
            <a:ext cx="6988174" cy="4626722"/>
          </a:xfrm>
        </p:spPr>
        <p:txBody>
          <a:bodyPr>
            <a:noAutofit/>
          </a:bodyPr>
          <a:lstStyle>
            <a:lvl1pPr marL="0" indent="0">
              <a:lnSpc>
                <a:spcPts val="3420"/>
              </a:lnSpc>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8" name="Footer Placeholder 7">
            <a:extLst>
              <a:ext uri="{FF2B5EF4-FFF2-40B4-BE49-F238E27FC236}">
                <a16:creationId xmlns:a16="http://schemas.microsoft.com/office/drawing/2014/main" id="{41EF6B6A-A902-D43B-ED27-2D03590E0561}"/>
              </a:ext>
            </a:extLst>
          </p:cNvPr>
          <p:cNvSpPr>
            <a:spLocks noGrp="1"/>
          </p:cNvSpPr>
          <p:nvPr>
            <p:ph type="ftr" sz="quarter" idx="10"/>
          </p:nvPr>
        </p:nvSpPr>
        <p:spPr>
          <a:xfrm>
            <a:off x="933450" y="732641"/>
            <a:ext cx="6172200" cy="547688"/>
          </a:xfrm>
          <a:prstGeom prst="rect">
            <a:avLst/>
          </a:prstGeom>
        </p:spPr>
        <p:txBody>
          <a:bodyPr/>
          <a:lstStyle/>
          <a:p>
            <a:r>
              <a:rPr lang="en-GB" b="1"/>
              <a:t>Titolo capitolo - Titolo sottocapitolo </a:t>
            </a:r>
            <a:endParaRPr lang="en-IT"/>
          </a:p>
        </p:txBody>
      </p:sp>
      <p:sp>
        <p:nvSpPr>
          <p:cNvPr id="9" name="Slide Number Placeholder 8">
            <a:extLst>
              <a:ext uri="{FF2B5EF4-FFF2-40B4-BE49-F238E27FC236}">
                <a16:creationId xmlns:a16="http://schemas.microsoft.com/office/drawing/2014/main" id="{28578C01-11D0-A090-A60F-EDF2EA988BAF}"/>
              </a:ext>
            </a:extLst>
          </p:cNvPr>
          <p:cNvSpPr>
            <a:spLocks noGrp="1"/>
          </p:cNvSpPr>
          <p:nvPr>
            <p:ph type="sldNum" sz="quarter" idx="11"/>
          </p:nvPr>
        </p:nvSpPr>
        <p:spPr>
          <a:xfrm>
            <a:off x="933450" y="9035267"/>
            <a:ext cx="1300163" cy="547688"/>
          </a:xfrm>
          <a:prstGeom prst="rect">
            <a:avLst/>
          </a:prstGeom>
        </p:spPr>
        <p:txBody>
          <a:bodyPr/>
          <a:lstStyle/>
          <a:p>
            <a:fld id="{F0221AAB-2B63-824F-A124-88DC2873D25D}" type="slidenum">
              <a:rPr lang="en-IT" smtClean="0"/>
              <a:pPr/>
              <a:t>‹N›</a:t>
            </a:fld>
            <a:endParaRPr lang="en-IT"/>
          </a:p>
        </p:txBody>
      </p:sp>
      <p:sp>
        <p:nvSpPr>
          <p:cNvPr id="12" name="Segnaposto immagine 8">
            <a:extLst>
              <a:ext uri="{FF2B5EF4-FFF2-40B4-BE49-F238E27FC236}">
                <a16:creationId xmlns:a16="http://schemas.microsoft.com/office/drawing/2014/main" id="{4AAAD5C6-6451-88A1-E5E6-100571F11EDA}"/>
              </a:ext>
            </a:extLst>
          </p:cNvPr>
          <p:cNvSpPr>
            <a:spLocks noGrp="1"/>
          </p:cNvSpPr>
          <p:nvPr>
            <p:ph type="pic" sz="quarter" idx="13"/>
          </p:nvPr>
        </p:nvSpPr>
        <p:spPr>
          <a:xfrm>
            <a:off x="9144000" y="-19049"/>
            <a:ext cx="9144000" cy="10306049"/>
          </a:xfrm>
          <a:prstGeom prst="rect">
            <a:avLst/>
          </a:prstGeom>
          <a:noFill/>
        </p:spPr>
        <p:txBody>
          <a:bodyPr/>
          <a:lstStyle/>
          <a:p>
            <a:endParaRPr lang="it-IT"/>
          </a:p>
        </p:txBody>
      </p:sp>
      <p:sp>
        <p:nvSpPr>
          <p:cNvPr id="14" name="Text Placeholder 13">
            <a:extLst>
              <a:ext uri="{FF2B5EF4-FFF2-40B4-BE49-F238E27FC236}">
                <a16:creationId xmlns:a16="http://schemas.microsoft.com/office/drawing/2014/main" id="{03FEA7DD-8394-3F9B-200E-5888BFCA2BEE}"/>
              </a:ext>
            </a:extLst>
          </p:cNvPr>
          <p:cNvSpPr>
            <a:spLocks noGrp="1"/>
          </p:cNvSpPr>
          <p:nvPr>
            <p:ph type="body" sz="quarter" idx="14" hasCustomPrompt="1"/>
          </p:nvPr>
        </p:nvSpPr>
        <p:spPr>
          <a:xfrm>
            <a:off x="1366838" y="3668964"/>
            <a:ext cx="6988175" cy="436590"/>
          </a:xfrm>
        </p:spPr>
        <p:txBody>
          <a:bodyPr/>
          <a:lstStyle>
            <a:lvl1pPr marL="0" indent="0">
              <a:buNone/>
              <a:defRPr b="1" i="0">
                <a:solidFill>
                  <a:srgbClr val="7BA9EC"/>
                </a:solidFill>
                <a:latin typeface="Lora SemiBold" pitchFamily="2" charset="77"/>
              </a:defRPr>
            </a:lvl1pPr>
          </a:lstStyle>
          <a:p>
            <a:pPr lvl="0"/>
            <a:r>
              <a:rPr lang="en-GB" err="1"/>
              <a:t>Sottotitolo</a:t>
            </a:r>
            <a:endParaRPr lang="en-IT"/>
          </a:p>
        </p:txBody>
      </p:sp>
      <p:pic>
        <p:nvPicPr>
          <p:cNvPr id="3" name="Image 1">
            <a:extLst>
              <a:ext uri="{FF2B5EF4-FFF2-40B4-BE49-F238E27FC236}">
                <a16:creationId xmlns:a16="http://schemas.microsoft.com/office/drawing/2014/main" id="{C9780A9C-AAEF-3C13-1700-0574A8947FC6}"/>
              </a:ext>
            </a:extLst>
          </p:cNvPr>
          <p:cNvPicPr>
            <a:picLocks noChangeAspect="1"/>
          </p:cNvPicPr>
          <p:nvPr userDrawn="1"/>
        </p:nvPicPr>
        <p:blipFill>
          <a:blip r:embed="rId2"/>
          <a:srcRect/>
          <a:stretch/>
        </p:blipFill>
        <p:spPr>
          <a:xfrm>
            <a:off x="16441279" y="323740"/>
            <a:ext cx="1143322" cy="1271597"/>
          </a:xfrm>
          <a:prstGeom prst="rect">
            <a:avLst/>
          </a:prstGeom>
        </p:spPr>
      </p:pic>
    </p:spTree>
    <p:extLst>
      <p:ext uri="{BB962C8B-B14F-4D97-AF65-F5344CB8AC3E}">
        <p14:creationId xmlns:p14="http://schemas.microsoft.com/office/powerpoint/2010/main" val="2611795795"/>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1EF6B6A-A902-D43B-ED27-2D03590E0561}"/>
              </a:ext>
            </a:extLst>
          </p:cNvPr>
          <p:cNvSpPr>
            <a:spLocks noGrp="1"/>
          </p:cNvSpPr>
          <p:nvPr>
            <p:ph type="ftr" sz="quarter" idx="10"/>
          </p:nvPr>
        </p:nvSpPr>
        <p:spPr>
          <a:xfrm>
            <a:off x="933450" y="732641"/>
            <a:ext cx="6172200"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9" name="Slide Number Placeholder 8">
            <a:extLst>
              <a:ext uri="{FF2B5EF4-FFF2-40B4-BE49-F238E27FC236}">
                <a16:creationId xmlns:a16="http://schemas.microsoft.com/office/drawing/2014/main" id="{28578C01-11D0-A090-A60F-EDF2EA988BAF}"/>
              </a:ext>
            </a:extLst>
          </p:cNvPr>
          <p:cNvSpPr>
            <a:spLocks noGrp="1"/>
          </p:cNvSpPr>
          <p:nvPr>
            <p:ph type="sldNum" sz="quarter" idx="11"/>
          </p:nvPr>
        </p:nvSpPr>
        <p:spPr>
          <a:xfrm>
            <a:off x="933450" y="9035267"/>
            <a:ext cx="1300163" cy="547688"/>
          </a:xfrm>
          <a:prstGeom prst="rect">
            <a:avLst/>
          </a:prstGeom>
        </p:spPr>
        <p:txBody>
          <a:bodyPr/>
          <a:lstStyle/>
          <a:p>
            <a:fld id="{F0221AAB-2B63-824F-A124-88DC2873D25D}" type="slidenum">
              <a:rPr lang="en-IT" smtClean="0"/>
              <a:pPr/>
              <a:t>‹N›</a:t>
            </a:fld>
            <a:endParaRPr lang="en-IT"/>
          </a:p>
        </p:txBody>
      </p:sp>
      <p:sp>
        <p:nvSpPr>
          <p:cNvPr id="12" name="Segnaposto immagine 8">
            <a:extLst>
              <a:ext uri="{FF2B5EF4-FFF2-40B4-BE49-F238E27FC236}">
                <a16:creationId xmlns:a16="http://schemas.microsoft.com/office/drawing/2014/main" id="{4AAAD5C6-6451-88A1-E5E6-100571F11EDA}"/>
              </a:ext>
            </a:extLst>
          </p:cNvPr>
          <p:cNvSpPr>
            <a:spLocks noGrp="1"/>
          </p:cNvSpPr>
          <p:nvPr>
            <p:ph type="pic" sz="quarter" idx="13"/>
          </p:nvPr>
        </p:nvSpPr>
        <p:spPr>
          <a:xfrm>
            <a:off x="0" y="-19049"/>
            <a:ext cx="9144000" cy="10306049"/>
          </a:xfrm>
          <a:prstGeom prst="rect">
            <a:avLst/>
          </a:prstGeom>
          <a:noFill/>
        </p:spPr>
        <p:txBody>
          <a:bodyPr/>
          <a:lstStyle/>
          <a:p>
            <a:endParaRPr lang="it-IT"/>
          </a:p>
        </p:txBody>
      </p:sp>
      <p:sp>
        <p:nvSpPr>
          <p:cNvPr id="3" name="Title 1">
            <a:extLst>
              <a:ext uri="{FF2B5EF4-FFF2-40B4-BE49-F238E27FC236}">
                <a16:creationId xmlns:a16="http://schemas.microsoft.com/office/drawing/2014/main" id="{EC930483-1048-7CC5-0312-D684D939BD65}"/>
              </a:ext>
            </a:extLst>
          </p:cNvPr>
          <p:cNvSpPr>
            <a:spLocks noGrp="1"/>
          </p:cNvSpPr>
          <p:nvPr>
            <p:ph type="title" hasCustomPrompt="1"/>
          </p:nvPr>
        </p:nvSpPr>
        <p:spPr>
          <a:xfrm>
            <a:off x="9829520" y="1791478"/>
            <a:ext cx="6988268" cy="1294621"/>
          </a:xfrm>
        </p:spPr>
        <p:txBody>
          <a:bodyPr anchor="t">
            <a:noAutofit/>
          </a:bodyPr>
          <a:lstStyle>
            <a:lvl1pPr>
              <a:defRPr sz="6000"/>
            </a:lvl1pPr>
          </a:lstStyle>
          <a:p>
            <a:r>
              <a:rPr lang="en-GB"/>
              <a:t>Click to edit Master</a:t>
            </a:r>
            <a:br>
              <a:rPr lang="en-GB"/>
            </a:br>
            <a:r>
              <a:rPr lang="en-GB"/>
              <a:t>title style</a:t>
            </a:r>
            <a:endParaRPr lang="en-IT"/>
          </a:p>
        </p:txBody>
      </p:sp>
      <p:sp>
        <p:nvSpPr>
          <p:cNvPr id="5" name="Text Placeholder 3">
            <a:extLst>
              <a:ext uri="{FF2B5EF4-FFF2-40B4-BE49-F238E27FC236}">
                <a16:creationId xmlns:a16="http://schemas.microsoft.com/office/drawing/2014/main" id="{28D2C979-1994-9332-EEED-D7A9EF840592}"/>
              </a:ext>
            </a:extLst>
          </p:cNvPr>
          <p:cNvSpPr>
            <a:spLocks noGrp="1"/>
          </p:cNvSpPr>
          <p:nvPr>
            <p:ph type="body" sz="half" idx="2"/>
          </p:nvPr>
        </p:nvSpPr>
        <p:spPr>
          <a:xfrm>
            <a:off x="9829520" y="4177554"/>
            <a:ext cx="6988174" cy="4626722"/>
          </a:xfrm>
        </p:spPr>
        <p:txBody>
          <a:bodyPr>
            <a:noAutofit/>
          </a:bodyPr>
          <a:lstStyle>
            <a:lvl1pPr marL="0" indent="0">
              <a:lnSpc>
                <a:spcPts val="3420"/>
              </a:lnSpc>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6" name="Text Placeholder 13">
            <a:extLst>
              <a:ext uri="{FF2B5EF4-FFF2-40B4-BE49-F238E27FC236}">
                <a16:creationId xmlns:a16="http://schemas.microsoft.com/office/drawing/2014/main" id="{F6B16521-8DE7-934A-0A42-41F563C15C46}"/>
              </a:ext>
            </a:extLst>
          </p:cNvPr>
          <p:cNvSpPr>
            <a:spLocks noGrp="1"/>
          </p:cNvSpPr>
          <p:nvPr>
            <p:ph type="body" sz="quarter" idx="14" hasCustomPrompt="1"/>
          </p:nvPr>
        </p:nvSpPr>
        <p:spPr>
          <a:xfrm>
            <a:off x="9829520" y="3603812"/>
            <a:ext cx="6988175" cy="430026"/>
          </a:xfrm>
        </p:spPr>
        <p:txBody>
          <a:bodyPr/>
          <a:lstStyle>
            <a:lvl1pPr marL="0" indent="0">
              <a:buNone/>
              <a:defRPr b="1" i="0">
                <a:solidFill>
                  <a:srgbClr val="7BA9EC"/>
                </a:solidFill>
                <a:latin typeface="Lora SemiBold" pitchFamily="2" charset="77"/>
              </a:defRPr>
            </a:lvl1pPr>
          </a:lstStyle>
          <a:p>
            <a:pPr lvl="0"/>
            <a:r>
              <a:rPr lang="en-GB" err="1"/>
              <a:t>Sottotitolo</a:t>
            </a:r>
            <a:endParaRPr lang="en-IT"/>
          </a:p>
        </p:txBody>
      </p:sp>
    </p:spTree>
    <p:extLst>
      <p:ext uri="{BB962C8B-B14F-4D97-AF65-F5344CB8AC3E}">
        <p14:creationId xmlns:p14="http://schemas.microsoft.com/office/powerpoint/2010/main" val="3777702641"/>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immagine_a tutto schermo">
    <p:spTree>
      <p:nvGrpSpPr>
        <p:cNvPr id="1" name=""/>
        <p:cNvGrpSpPr/>
        <p:nvPr/>
      </p:nvGrpSpPr>
      <p:grpSpPr>
        <a:xfrm>
          <a:off x="0" y="0"/>
          <a:ext cx="0" cy="0"/>
          <a:chOff x="0" y="0"/>
          <a:chExt cx="0" cy="0"/>
        </a:xfrm>
      </p:grpSpPr>
      <p:sp>
        <p:nvSpPr>
          <p:cNvPr id="10" name="Segnaposto immagine 8">
            <a:extLst>
              <a:ext uri="{FF2B5EF4-FFF2-40B4-BE49-F238E27FC236}">
                <a16:creationId xmlns:a16="http://schemas.microsoft.com/office/drawing/2014/main" id="{E9BC2CFC-81D0-7B2A-EA1D-A2ED4A748FEE}"/>
              </a:ext>
            </a:extLst>
          </p:cNvPr>
          <p:cNvSpPr>
            <a:spLocks noGrp="1"/>
          </p:cNvSpPr>
          <p:nvPr>
            <p:ph type="pic" sz="quarter" idx="13"/>
          </p:nvPr>
        </p:nvSpPr>
        <p:spPr>
          <a:xfrm>
            <a:off x="16902" y="0"/>
            <a:ext cx="18271098" cy="10287000"/>
          </a:xfrm>
          <a:prstGeom prst="rect">
            <a:avLst/>
          </a:prstGeom>
          <a:noFill/>
        </p:spPr>
        <p:txBody>
          <a:bodyPr/>
          <a:lstStyle/>
          <a:p>
            <a:endParaRPr lang="it-IT"/>
          </a:p>
        </p:txBody>
      </p:sp>
      <p:sp>
        <p:nvSpPr>
          <p:cNvPr id="19" name="Segnaposto titolo 9">
            <a:extLst>
              <a:ext uri="{FF2B5EF4-FFF2-40B4-BE49-F238E27FC236}">
                <a16:creationId xmlns:a16="http://schemas.microsoft.com/office/drawing/2014/main" id="{33979418-B744-11C1-0C4F-AFB41E5E6954}"/>
              </a:ext>
            </a:extLst>
          </p:cNvPr>
          <p:cNvSpPr>
            <a:spLocks noGrp="1"/>
          </p:cNvSpPr>
          <p:nvPr>
            <p:ph type="title" hasCustomPrompt="1"/>
          </p:nvPr>
        </p:nvSpPr>
        <p:spPr>
          <a:xfrm>
            <a:off x="1371615" y="3644210"/>
            <a:ext cx="15134042" cy="3471069"/>
          </a:xfrm>
          <a:prstGeom prst="rect">
            <a:avLst/>
          </a:prstGeom>
        </p:spPr>
        <p:txBody>
          <a:bodyPr vert="horz" lIns="91440" tIns="45720" rIns="91440" bIns="45720" rtlCol="0" anchor="t">
            <a:noAutofit/>
          </a:bodyPr>
          <a:lstStyle>
            <a:lvl1pPr>
              <a:lnSpc>
                <a:spcPts val="8000"/>
              </a:lnSpc>
              <a:defRPr sz="7500" b="1" i="0">
                <a:solidFill>
                  <a:schemeClr val="bg1"/>
                </a:solidFill>
                <a:latin typeface="Titillium Web" pitchFamily="2" charset="77"/>
              </a:defRPr>
            </a:lvl1pPr>
          </a:lstStyle>
          <a:p>
            <a:r>
              <a:rPr lang="it-IT"/>
              <a:t>Sed ut </a:t>
            </a:r>
            <a:r>
              <a:rPr lang="it-IT" err="1"/>
              <a:t>perspiciatis</a:t>
            </a:r>
            <a:r>
              <a:rPr lang="it-IT"/>
              <a:t> </a:t>
            </a:r>
            <a:r>
              <a:rPr lang="it-IT" err="1"/>
              <a:t>unde</a:t>
            </a:r>
            <a:r>
              <a:rPr lang="it-IT"/>
              <a:t> omnis </a:t>
            </a:r>
            <a:r>
              <a:rPr lang="it-IT" err="1"/>
              <a:t>iste</a:t>
            </a:r>
            <a:r>
              <a:rPr lang="it-IT"/>
              <a:t> </a:t>
            </a:r>
            <a:r>
              <a:rPr lang="it-IT" err="1"/>
              <a:t>natus</a:t>
            </a:r>
            <a:r>
              <a:rPr lang="it-IT"/>
              <a:t> </a:t>
            </a:r>
            <a:r>
              <a:rPr lang="it-IT" err="1"/>
              <a:t>error</a:t>
            </a:r>
            <a:r>
              <a:rPr lang="it-IT"/>
              <a:t> </a:t>
            </a:r>
            <a:r>
              <a:rPr lang="it-IT" err="1"/>
              <a:t>sit</a:t>
            </a:r>
            <a:r>
              <a:rPr lang="it-IT"/>
              <a:t> </a:t>
            </a:r>
            <a:r>
              <a:rPr lang="it-IT" err="1"/>
              <a:t>voluptatem</a:t>
            </a:r>
            <a:r>
              <a:rPr lang="it-IT"/>
              <a:t> </a:t>
            </a:r>
            <a:r>
              <a:rPr lang="it-IT" err="1"/>
              <a:t>accusantium</a:t>
            </a:r>
            <a:r>
              <a:rPr lang="it-IT"/>
              <a:t>.</a:t>
            </a:r>
          </a:p>
        </p:txBody>
      </p:sp>
      <p:sp>
        <p:nvSpPr>
          <p:cNvPr id="22" name="Segnaposto testo 21">
            <a:extLst>
              <a:ext uri="{FF2B5EF4-FFF2-40B4-BE49-F238E27FC236}">
                <a16:creationId xmlns:a16="http://schemas.microsoft.com/office/drawing/2014/main" id="{E51C7E32-ED79-A394-3A30-5F2B9AE01171}"/>
              </a:ext>
            </a:extLst>
          </p:cNvPr>
          <p:cNvSpPr>
            <a:spLocks noGrp="1"/>
          </p:cNvSpPr>
          <p:nvPr>
            <p:ph type="body" sz="quarter" idx="15" hasCustomPrompt="1"/>
          </p:nvPr>
        </p:nvSpPr>
        <p:spPr>
          <a:xfrm>
            <a:off x="1371615" y="3056518"/>
            <a:ext cx="2692400" cy="385445"/>
          </a:xfrm>
          <a:prstGeom prst="rect">
            <a:avLst/>
          </a:prstGeom>
        </p:spPr>
        <p:txBody>
          <a:bodyPr/>
          <a:lstStyle>
            <a:lvl1pPr>
              <a:defRPr lang="it-IT" sz="2400" b="0" i="0" kern="1200" dirty="0" smtClean="0">
                <a:solidFill>
                  <a:srgbClr val="66E8F9"/>
                </a:solidFill>
                <a:latin typeface="Titillium Web Regular" pitchFamily="34" charset="0"/>
                <a:ea typeface="Titillium Web Regular" pitchFamily="34" charset="-122"/>
                <a:cs typeface="Titillium Web Regular" pitchFamily="34" charset="-12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it-IT"/>
              <a:t>Etichetta</a:t>
            </a:r>
            <a:endParaRPr lang="en-US" sz="2400"/>
          </a:p>
        </p:txBody>
      </p:sp>
      <p:sp>
        <p:nvSpPr>
          <p:cNvPr id="5" name="Footer Placeholder 4">
            <a:extLst>
              <a:ext uri="{FF2B5EF4-FFF2-40B4-BE49-F238E27FC236}">
                <a16:creationId xmlns:a16="http://schemas.microsoft.com/office/drawing/2014/main" id="{A61B3664-39AD-99F1-CB9E-8BE9D4036429}"/>
              </a:ext>
            </a:extLst>
          </p:cNvPr>
          <p:cNvSpPr>
            <a:spLocks noGrp="1"/>
          </p:cNvSpPr>
          <p:nvPr>
            <p:ph type="ftr" sz="quarter" idx="16"/>
          </p:nvPr>
        </p:nvSpPr>
        <p:spPr>
          <a:xfrm>
            <a:off x="933450" y="732641"/>
            <a:ext cx="6172200"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6" name="Slide Number Placeholder 5">
            <a:extLst>
              <a:ext uri="{FF2B5EF4-FFF2-40B4-BE49-F238E27FC236}">
                <a16:creationId xmlns:a16="http://schemas.microsoft.com/office/drawing/2014/main" id="{B4EEF34E-5B8B-E66B-6A65-C1ADC500394F}"/>
              </a:ext>
            </a:extLst>
          </p:cNvPr>
          <p:cNvSpPr>
            <a:spLocks noGrp="1"/>
          </p:cNvSpPr>
          <p:nvPr>
            <p:ph type="sldNum" sz="quarter" idx="17"/>
          </p:nvPr>
        </p:nvSpPr>
        <p:spPr>
          <a:xfrm>
            <a:off x="933450" y="9035267"/>
            <a:ext cx="1300163"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pic>
        <p:nvPicPr>
          <p:cNvPr id="2" name="Image 1">
            <a:extLst>
              <a:ext uri="{FF2B5EF4-FFF2-40B4-BE49-F238E27FC236}">
                <a16:creationId xmlns:a16="http://schemas.microsoft.com/office/drawing/2014/main" id="{00BF75A9-BD36-A12F-6365-21853B37E34C}"/>
              </a:ext>
            </a:extLst>
          </p:cNvPr>
          <p:cNvPicPr>
            <a:picLocks noChangeAspect="1"/>
          </p:cNvPicPr>
          <p:nvPr userDrawn="1"/>
        </p:nvPicPr>
        <p:blipFill>
          <a:blip r:embed="rId2"/>
          <a:srcRect/>
          <a:stretch/>
        </p:blipFill>
        <p:spPr>
          <a:xfrm>
            <a:off x="16441279" y="323740"/>
            <a:ext cx="1143322" cy="1271597"/>
          </a:xfrm>
          <a:prstGeom prst="rect">
            <a:avLst/>
          </a:prstGeom>
        </p:spPr>
      </p:pic>
    </p:spTree>
    <p:extLst>
      <p:ext uri="{BB962C8B-B14F-4D97-AF65-F5344CB8AC3E}">
        <p14:creationId xmlns:p14="http://schemas.microsoft.com/office/powerpoint/2010/main" val="1665374371"/>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userDrawn="1">
  <p:cSld name="Cover chiusura bianca">
    <p:bg>
      <p:bgPr>
        <a:solidFill>
          <a:schemeClr val="bg1"/>
        </a:solidFill>
        <a:effectLst/>
      </p:bgPr>
    </p:bg>
    <p:spTree>
      <p:nvGrpSpPr>
        <p:cNvPr id="1" name=""/>
        <p:cNvGrpSpPr/>
        <p:nvPr/>
      </p:nvGrpSpPr>
      <p:grpSpPr>
        <a:xfrm>
          <a:off x="0" y="0"/>
          <a:ext cx="0" cy="0"/>
          <a:chOff x="0" y="0"/>
          <a:chExt cx="0" cy="0"/>
        </a:xfrm>
      </p:grpSpPr>
      <p:sp>
        <p:nvSpPr>
          <p:cNvPr id="13" name="Segnaposto testo 12">
            <a:extLst>
              <a:ext uri="{FF2B5EF4-FFF2-40B4-BE49-F238E27FC236}">
                <a16:creationId xmlns:a16="http://schemas.microsoft.com/office/drawing/2014/main" id="{8CE7A36E-D99C-DB93-DFC5-85C23EFF129E}"/>
              </a:ext>
            </a:extLst>
          </p:cNvPr>
          <p:cNvSpPr>
            <a:spLocks noGrp="1"/>
          </p:cNvSpPr>
          <p:nvPr>
            <p:ph type="body" sz="quarter" idx="11" hasCustomPrompt="1"/>
          </p:nvPr>
        </p:nvSpPr>
        <p:spPr>
          <a:xfrm>
            <a:off x="7346950" y="9291530"/>
            <a:ext cx="3594100" cy="519112"/>
          </a:xfrm>
        </p:spPr>
        <p:txBody>
          <a:bodyPr>
            <a:normAutofit/>
          </a:bodyPr>
          <a:lstStyle>
            <a:lvl1pPr marL="0" indent="0" algn="ctr">
              <a:buFontTx/>
              <a:buNone/>
              <a:defRPr sz="1800">
                <a:solidFill>
                  <a:srgbClr val="7BA9EC"/>
                </a:solidFill>
              </a:defRPr>
            </a:lvl1pPr>
            <a:lvl2pPr algn="ctr">
              <a:defRPr/>
            </a:lvl2pPr>
            <a:lvl3pPr algn="ctr">
              <a:defRPr/>
            </a:lvl3pPr>
            <a:lvl4pPr algn="ctr">
              <a:defRPr/>
            </a:lvl4pPr>
            <a:lvl5pPr algn="ctr">
              <a:defRPr/>
            </a:lvl5pPr>
          </a:lstStyle>
          <a:p>
            <a:pPr lvl="0"/>
            <a:r>
              <a:rPr lang="it-IT"/>
              <a:t>Versione / data</a:t>
            </a:r>
          </a:p>
        </p:txBody>
      </p:sp>
      <p:pic>
        <p:nvPicPr>
          <p:cNvPr id="2" name="Image 1">
            <a:extLst>
              <a:ext uri="{FF2B5EF4-FFF2-40B4-BE49-F238E27FC236}">
                <a16:creationId xmlns:a16="http://schemas.microsoft.com/office/drawing/2014/main" id="{2AE455C0-4277-5EA5-1D53-74F8448F04B8}"/>
              </a:ext>
            </a:extLst>
          </p:cNvPr>
          <p:cNvPicPr>
            <a:picLocks noChangeAspect="1"/>
          </p:cNvPicPr>
          <p:nvPr userDrawn="1"/>
        </p:nvPicPr>
        <p:blipFill>
          <a:blip r:embed="rId2"/>
          <a:srcRect/>
          <a:stretch/>
        </p:blipFill>
        <p:spPr>
          <a:xfrm>
            <a:off x="8244590" y="4130464"/>
            <a:ext cx="1821688" cy="2026073"/>
          </a:xfrm>
          <a:prstGeom prst="rect">
            <a:avLst/>
          </a:prstGeom>
        </p:spPr>
      </p:pic>
    </p:spTree>
    <p:extLst>
      <p:ext uri="{BB962C8B-B14F-4D97-AF65-F5344CB8AC3E}">
        <p14:creationId xmlns:p14="http://schemas.microsoft.com/office/powerpoint/2010/main" val="3630318565"/>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userDrawn="1">
  <p:cSld name="Cover chiusura blu">
    <p:bg>
      <p:bgPr>
        <a:solidFill>
          <a:srgbClr val="2F6DD5"/>
        </a:solidFill>
        <a:effectLst/>
      </p:bgPr>
    </p:bg>
    <p:spTree>
      <p:nvGrpSpPr>
        <p:cNvPr id="1" name=""/>
        <p:cNvGrpSpPr/>
        <p:nvPr/>
      </p:nvGrpSpPr>
      <p:grpSpPr>
        <a:xfrm>
          <a:off x="0" y="0"/>
          <a:ext cx="0" cy="0"/>
          <a:chOff x="0" y="0"/>
          <a:chExt cx="0" cy="0"/>
        </a:xfrm>
      </p:grpSpPr>
      <p:sp>
        <p:nvSpPr>
          <p:cNvPr id="7" name="Segnaposto testo 12">
            <a:extLst>
              <a:ext uri="{FF2B5EF4-FFF2-40B4-BE49-F238E27FC236}">
                <a16:creationId xmlns:a16="http://schemas.microsoft.com/office/drawing/2014/main" id="{E0FD32FB-CBE3-C399-30FA-1414BEF7021B}"/>
              </a:ext>
            </a:extLst>
          </p:cNvPr>
          <p:cNvSpPr>
            <a:spLocks noGrp="1"/>
          </p:cNvSpPr>
          <p:nvPr>
            <p:ph type="body" sz="quarter" idx="11" hasCustomPrompt="1"/>
          </p:nvPr>
        </p:nvSpPr>
        <p:spPr>
          <a:xfrm>
            <a:off x="7346950" y="9291530"/>
            <a:ext cx="3594100" cy="519112"/>
          </a:xfrm>
        </p:spPr>
        <p:txBody>
          <a:bodyPr>
            <a:normAutofit/>
          </a:bodyPr>
          <a:lstStyle>
            <a:lvl1pPr marL="0" indent="0" algn="ctr">
              <a:buFontTx/>
              <a:buNone/>
              <a:defRPr sz="1800">
                <a:solidFill>
                  <a:srgbClr val="7BA9EC"/>
                </a:solidFill>
              </a:defRPr>
            </a:lvl1pPr>
            <a:lvl2pPr algn="ctr">
              <a:defRPr/>
            </a:lvl2pPr>
            <a:lvl3pPr algn="ctr">
              <a:defRPr/>
            </a:lvl3pPr>
            <a:lvl4pPr algn="ctr">
              <a:defRPr/>
            </a:lvl4pPr>
            <a:lvl5pPr algn="ctr">
              <a:defRPr/>
            </a:lvl5pPr>
          </a:lstStyle>
          <a:p>
            <a:pPr lvl="0"/>
            <a:r>
              <a:rPr lang="it-IT"/>
              <a:t>Versione / data</a:t>
            </a:r>
          </a:p>
        </p:txBody>
      </p:sp>
      <p:pic>
        <p:nvPicPr>
          <p:cNvPr id="3" name="Image 1">
            <a:extLst>
              <a:ext uri="{FF2B5EF4-FFF2-40B4-BE49-F238E27FC236}">
                <a16:creationId xmlns:a16="http://schemas.microsoft.com/office/drawing/2014/main" id="{5B2DCA6B-85A8-449A-8573-B6ED8CE93A9E}"/>
              </a:ext>
            </a:extLst>
          </p:cNvPr>
          <p:cNvPicPr>
            <a:picLocks noChangeAspect="1"/>
          </p:cNvPicPr>
          <p:nvPr userDrawn="1"/>
        </p:nvPicPr>
        <p:blipFill>
          <a:blip r:embed="rId2"/>
          <a:srcRect/>
          <a:stretch/>
        </p:blipFill>
        <p:spPr>
          <a:xfrm>
            <a:off x="8244590" y="4130464"/>
            <a:ext cx="1821689" cy="2026073"/>
          </a:xfrm>
          <a:prstGeom prst="rect">
            <a:avLst/>
          </a:prstGeom>
        </p:spPr>
      </p:pic>
    </p:spTree>
    <p:extLst>
      <p:ext uri="{BB962C8B-B14F-4D97-AF65-F5344CB8AC3E}">
        <p14:creationId xmlns:p14="http://schemas.microsoft.com/office/powerpoint/2010/main" val="24550859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060D4E4B-B085-7796-1707-13697A301392}"/>
              </a:ext>
            </a:extLst>
          </p:cNvPr>
          <p:cNvSpPr>
            <a:spLocks noGrp="1"/>
          </p:cNvSpPr>
          <p:nvPr>
            <p:ph type="ftr" sz="quarter" idx="10"/>
          </p:nvPr>
        </p:nvSpPr>
        <p:spPr>
          <a:xfrm>
            <a:off x="933450" y="732641"/>
            <a:ext cx="6172201" cy="547688"/>
          </a:xfrm>
          <a:prstGeom prst="rect">
            <a:avLst/>
          </a:prstGeom>
        </p:spPr>
        <p:txBody>
          <a:bodyPr/>
          <a:lstStyle/>
          <a:p>
            <a:r>
              <a:rPr lang="en-GB" b="1"/>
              <a:t>Titolo capitolo - Titolo sottocapitolo </a:t>
            </a:r>
            <a:endParaRPr lang="en-IT"/>
          </a:p>
        </p:txBody>
      </p:sp>
      <p:sp>
        <p:nvSpPr>
          <p:cNvPr id="7" name="Slide Number Placeholder 6">
            <a:extLst>
              <a:ext uri="{FF2B5EF4-FFF2-40B4-BE49-F238E27FC236}">
                <a16:creationId xmlns:a16="http://schemas.microsoft.com/office/drawing/2014/main" id="{6C1060F6-F7CE-6742-DB03-CDA2732CEA81}"/>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28A08D1C-3289-543F-B34E-2FDA03D68057}"/>
              </a:ext>
            </a:extLst>
          </p:cNvPr>
          <p:cNvSpPr>
            <a:spLocks noGrp="1"/>
          </p:cNvSpPr>
          <p:nvPr>
            <p:ph type="title"/>
          </p:nvPr>
        </p:nvSpPr>
        <p:spPr/>
        <p:txBody>
          <a:bodyPr/>
          <a:lstStyle/>
          <a:p>
            <a:r>
              <a:rPr lang="en-GB"/>
              <a:t>Click to edit Master title style</a:t>
            </a:r>
            <a:endParaRPr lang="en-IT"/>
          </a:p>
        </p:txBody>
      </p:sp>
    </p:spTree>
    <p:extLst>
      <p:ext uri="{BB962C8B-B14F-4D97-AF65-F5344CB8AC3E}">
        <p14:creationId xmlns:p14="http://schemas.microsoft.com/office/powerpoint/2010/main" val="14200355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rgbClr val="002460"/>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060D4E4B-B085-7796-1707-13697A301392}"/>
              </a:ext>
            </a:extLst>
          </p:cNvPr>
          <p:cNvSpPr>
            <a:spLocks noGrp="1"/>
          </p:cNvSpPr>
          <p:nvPr>
            <p:ph type="ftr" sz="quarter" idx="10"/>
          </p:nvPr>
        </p:nvSpPr>
        <p:spPr>
          <a:xfrm>
            <a:off x="933450" y="732641"/>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7" name="Slide Number Placeholder 6">
            <a:extLst>
              <a:ext uri="{FF2B5EF4-FFF2-40B4-BE49-F238E27FC236}">
                <a16:creationId xmlns:a16="http://schemas.microsoft.com/office/drawing/2014/main" id="{6C1060F6-F7CE-6742-DB03-CDA2732CEA81}"/>
              </a:ext>
            </a:extLst>
          </p:cNvPr>
          <p:cNvSpPr>
            <a:spLocks noGrp="1"/>
          </p:cNvSpPr>
          <p:nvPr>
            <p:ph type="sldNum" sz="quarter" idx="11"/>
          </p:nvPr>
        </p:nvSpPr>
        <p:spPr>
          <a:xfrm>
            <a:off x="933450" y="9035267"/>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28A08D1C-3289-543F-B34E-2FDA03D68057}"/>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IT"/>
          </a:p>
        </p:txBody>
      </p:sp>
      <p:pic>
        <p:nvPicPr>
          <p:cNvPr id="3" name="Image 1">
            <a:extLst>
              <a:ext uri="{FF2B5EF4-FFF2-40B4-BE49-F238E27FC236}">
                <a16:creationId xmlns:a16="http://schemas.microsoft.com/office/drawing/2014/main" id="{A75A6AC7-A04C-D48F-43DD-5CFEF026F304}"/>
              </a:ext>
            </a:extLst>
          </p:cNvPr>
          <p:cNvPicPr>
            <a:picLocks noChangeAspect="1"/>
          </p:cNvPicPr>
          <p:nvPr userDrawn="1"/>
        </p:nvPicPr>
        <p:blipFill>
          <a:blip r:embed="rId2"/>
          <a:srcRect/>
          <a:stretch/>
        </p:blipFill>
        <p:spPr>
          <a:xfrm>
            <a:off x="16441279" y="323741"/>
            <a:ext cx="1143323" cy="1271597"/>
          </a:xfrm>
          <a:prstGeom prst="rect">
            <a:avLst/>
          </a:prstGeom>
        </p:spPr>
      </p:pic>
    </p:spTree>
    <p:extLst>
      <p:ext uri="{BB962C8B-B14F-4D97-AF65-F5344CB8AC3E}">
        <p14:creationId xmlns:p14="http://schemas.microsoft.com/office/powerpoint/2010/main" val="3114882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Title Only">
    <p:bg>
      <p:bgPr>
        <a:solidFill>
          <a:srgbClr val="2F6DD5"/>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060D4E4B-B085-7796-1707-13697A301392}"/>
              </a:ext>
            </a:extLst>
          </p:cNvPr>
          <p:cNvSpPr>
            <a:spLocks noGrp="1"/>
          </p:cNvSpPr>
          <p:nvPr>
            <p:ph type="ftr" sz="quarter" idx="10"/>
          </p:nvPr>
        </p:nvSpPr>
        <p:spPr>
          <a:xfrm>
            <a:off x="933450" y="732641"/>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7" name="Slide Number Placeholder 6">
            <a:extLst>
              <a:ext uri="{FF2B5EF4-FFF2-40B4-BE49-F238E27FC236}">
                <a16:creationId xmlns:a16="http://schemas.microsoft.com/office/drawing/2014/main" id="{6C1060F6-F7CE-6742-DB03-CDA2732CEA81}"/>
              </a:ext>
            </a:extLst>
          </p:cNvPr>
          <p:cNvSpPr>
            <a:spLocks noGrp="1"/>
          </p:cNvSpPr>
          <p:nvPr>
            <p:ph type="sldNum" sz="quarter" idx="11"/>
          </p:nvPr>
        </p:nvSpPr>
        <p:spPr>
          <a:xfrm>
            <a:off x="933450" y="9035267"/>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28A08D1C-3289-543F-B34E-2FDA03D68057}"/>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IT"/>
          </a:p>
        </p:txBody>
      </p:sp>
      <p:pic>
        <p:nvPicPr>
          <p:cNvPr id="3" name="Image 1">
            <a:extLst>
              <a:ext uri="{FF2B5EF4-FFF2-40B4-BE49-F238E27FC236}">
                <a16:creationId xmlns:a16="http://schemas.microsoft.com/office/drawing/2014/main" id="{7B7100DC-5C79-1452-5C0F-B98AC7475393}"/>
              </a:ext>
            </a:extLst>
          </p:cNvPr>
          <p:cNvPicPr>
            <a:picLocks noChangeAspect="1"/>
          </p:cNvPicPr>
          <p:nvPr userDrawn="1"/>
        </p:nvPicPr>
        <p:blipFill>
          <a:blip r:embed="rId2"/>
          <a:srcRect/>
          <a:stretch/>
        </p:blipFill>
        <p:spPr>
          <a:xfrm>
            <a:off x="16441279" y="323741"/>
            <a:ext cx="1143323" cy="1271597"/>
          </a:xfrm>
          <a:prstGeom prst="rect">
            <a:avLst/>
          </a:prstGeom>
        </p:spPr>
      </p:pic>
    </p:spTree>
    <p:extLst>
      <p:ext uri="{BB962C8B-B14F-4D97-AF65-F5344CB8AC3E}">
        <p14:creationId xmlns:p14="http://schemas.microsoft.com/office/powerpoint/2010/main" val="34430342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F775089-CF3E-5A03-3228-1F6A2842782A}"/>
              </a:ext>
            </a:extLst>
          </p:cNvPr>
          <p:cNvSpPr>
            <a:spLocks noGrp="1"/>
          </p:cNvSpPr>
          <p:nvPr>
            <p:ph type="ftr" sz="quarter" idx="10"/>
          </p:nvPr>
        </p:nvSpPr>
        <p:spPr>
          <a:xfrm>
            <a:off x="933450" y="732641"/>
            <a:ext cx="6172201" cy="547688"/>
          </a:xfrm>
          <a:prstGeom prst="rect">
            <a:avLst/>
          </a:prstGeom>
        </p:spPr>
        <p:txBody>
          <a:bodyPr/>
          <a:lstStyle/>
          <a:p>
            <a:r>
              <a:rPr lang="en-GB" b="1"/>
              <a:t>Titolo capitolo - Titolo sottocapitolo </a:t>
            </a:r>
            <a:endParaRPr lang="en-IT"/>
          </a:p>
        </p:txBody>
      </p:sp>
      <p:sp>
        <p:nvSpPr>
          <p:cNvPr id="6" name="Slide Number Placeholder 5">
            <a:extLst>
              <a:ext uri="{FF2B5EF4-FFF2-40B4-BE49-F238E27FC236}">
                <a16:creationId xmlns:a16="http://schemas.microsoft.com/office/drawing/2014/main" id="{9CB770D4-9CBB-D1E0-19C2-ECB62FEFD40B}"/>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Tree>
    <p:extLst>
      <p:ext uri="{BB962C8B-B14F-4D97-AF65-F5344CB8AC3E}">
        <p14:creationId xmlns:p14="http://schemas.microsoft.com/office/powerpoint/2010/main" val="24006005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1_Indice" preserve="1" userDrawn="1">
  <p:cSld name="1_Indice">
    <p:bg>
      <p:bgPr>
        <a:solidFill>
          <a:srgbClr val="2F6DD5"/>
        </a:solidFill>
        <a:effectLst/>
      </p:bgPr>
    </p:bg>
    <p:spTree>
      <p:nvGrpSpPr>
        <p:cNvPr id="1" name="Shape 111"/>
        <p:cNvGrpSpPr/>
        <p:nvPr/>
      </p:nvGrpSpPr>
      <p:grpSpPr>
        <a:xfrm>
          <a:off x="0" y="0"/>
          <a:ext cx="0" cy="0"/>
          <a:chOff x="0" y="0"/>
          <a:chExt cx="0" cy="0"/>
        </a:xfrm>
      </p:grpSpPr>
      <p:sp>
        <p:nvSpPr>
          <p:cNvPr id="117" name="Google Shape;117;p31"/>
          <p:cNvSpPr txBox="1">
            <a:spLocks noGrp="1"/>
          </p:cNvSpPr>
          <p:nvPr>
            <p:ph type="body" idx="1" hasCustomPrompt="1"/>
          </p:nvPr>
        </p:nvSpPr>
        <p:spPr>
          <a:xfrm>
            <a:off x="9458793" y="3573347"/>
            <a:ext cx="7323136" cy="3549650"/>
          </a:xfrm>
          <a:prstGeom prst="rect">
            <a:avLst/>
          </a:prstGeom>
          <a:noFill/>
          <a:ln>
            <a:noFill/>
          </a:ln>
        </p:spPr>
        <p:txBody>
          <a:bodyPr spcFirstLastPara="1" wrap="square" lIns="91425" tIns="45700" rIns="91425" bIns="45700" anchor="t" anchorCtr="0">
            <a:noAutofit/>
          </a:bodyPr>
          <a:lstStyle>
            <a:lvl1pPr marL="457200" marR="0" lvl="0" indent="-381000" algn="l" rtl="0">
              <a:lnSpc>
                <a:spcPct val="90000"/>
              </a:lnSpc>
              <a:spcBef>
                <a:spcPts val="1000"/>
              </a:spcBef>
              <a:spcAft>
                <a:spcPts val="0"/>
              </a:spcAft>
              <a:buClr>
                <a:schemeClr val="bg1"/>
              </a:buClr>
              <a:buSzPct val="100000"/>
              <a:buFont typeface="Arial"/>
              <a:buAutoNum type="arabicPeriod"/>
              <a:defRPr sz="2600" b="0" i="0" u="sng" strike="noStrike" cap="none">
                <a:solidFill>
                  <a:schemeClr val="bg1"/>
                </a:solidFill>
                <a:latin typeface="Titillium Web"/>
                <a:ea typeface="Titillium Web"/>
                <a:cs typeface="Titillium Web"/>
                <a:sym typeface="Titillium Web"/>
              </a:defRPr>
            </a:lvl1pPr>
            <a:lvl2pPr marL="914400" marR="0" lvl="1" indent="-381000" algn="l" rtl="0">
              <a:lnSpc>
                <a:spcPct val="90000"/>
              </a:lnSpc>
              <a:spcBef>
                <a:spcPts val="500"/>
              </a:spcBef>
              <a:spcAft>
                <a:spcPts val="0"/>
              </a:spcAft>
              <a:buClr>
                <a:schemeClr val="bg1"/>
              </a:buClr>
              <a:buSzPct val="100000"/>
              <a:buFont typeface="Wingdings" pitchFamily="2" charset="2"/>
              <a:buChar char="§"/>
              <a:defRPr sz="2400" b="0" i="0" u="sng" strike="noStrike" cap="none">
                <a:solidFill>
                  <a:schemeClr val="bg1"/>
                </a:solidFill>
                <a:latin typeface="Titillium Web" pitchFamily="2" charset="77"/>
                <a:ea typeface="Titillium Web" pitchFamily="2" charset="77"/>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it-IT"/>
              <a:t>Nome capitolo</a:t>
            </a:r>
          </a:p>
          <a:p>
            <a:r>
              <a:rPr lang="it-IT"/>
              <a:t>Nome capitolo</a:t>
            </a:r>
          </a:p>
          <a:p>
            <a:r>
              <a:rPr lang="it-IT"/>
              <a:t>Nome capitolo</a:t>
            </a:r>
          </a:p>
          <a:p>
            <a:pPr lvl="1"/>
            <a:r>
              <a:rPr lang="it-IT"/>
              <a:t>Nome </a:t>
            </a:r>
            <a:r>
              <a:rPr lang="it-IT" err="1"/>
              <a:t>sottocapitolo</a:t>
            </a:r>
            <a:endParaRPr lang="it-IT"/>
          </a:p>
          <a:p>
            <a:pPr lvl="1"/>
            <a:r>
              <a:rPr lang="it-IT"/>
              <a:t>Nome </a:t>
            </a:r>
            <a:r>
              <a:rPr lang="it-IT" err="1"/>
              <a:t>sottocapitolo</a:t>
            </a:r>
            <a:endParaRPr lang="it-IT"/>
          </a:p>
          <a:p>
            <a:r>
              <a:rPr lang="it-IT"/>
              <a:t>Nome capitolo</a:t>
            </a:r>
          </a:p>
          <a:p>
            <a:r>
              <a:rPr lang="it-IT"/>
              <a:t>Nome capitolo</a:t>
            </a:r>
            <a:endParaRPr/>
          </a:p>
        </p:txBody>
      </p:sp>
      <p:sp>
        <p:nvSpPr>
          <p:cNvPr id="118" name="Google Shape;118;p31"/>
          <p:cNvSpPr txBox="1">
            <a:spLocks noGrp="1"/>
          </p:cNvSpPr>
          <p:nvPr>
            <p:ph type="body" idx="2"/>
          </p:nvPr>
        </p:nvSpPr>
        <p:spPr>
          <a:xfrm>
            <a:off x="1351286" y="3573347"/>
            <a:ext cx="7073186" cy="3549650"/>
          </a:xfrm>
          <a:prstGeom prst="rect">
            <a:avLst/>
          </a:prstGeom>
          <a:noFill/>
          <a:ln>
            <a:noFill/>
          </a:ln>
        </p:spPr>
        <p:txBody>
          <a:bodyPr spcFirstLastPara="1" wrap="square" lIns="91425" tIns="45700" rIns="91425" bIns="45700" anchor="t" anchorCtr="0">
            <a:noAutofit/>
          </a:bodyPr>
          <a:lstStyle>
            <a:lvl1pPr marL="0" marR="0" lvl="0" indent="0" algn="l" rtl="0">
              <a:lnSpc>
                <a:spcPts val="3500"/>
              </a:lnSpc>
              <a:spcBef>
                <a:spcPts val="1000"/>
              </a:spcBef>
              <a:spcAft>
                <a:spcPts val="0"/>
              </a:spcAft>
              <a:buClr>
                <a:schemeClr val="lt1"/>
              </a:buClr>
              <a:buSzPts val="2800"/>
              <a:buFont typeface="Arial"/>
              <a:buNone/>
              <a:defRPr sz="2800" b="0" i="0" u="none" strike="noStrike" cap="none">
                <a:solidFill>
                  <a:schemeClr val="lt1"/>
                </a:solidFill>
                <a:latin typeface="Lora Medium" pitchFamily="2" charset="77"/>
                <a:ea typeface="Lora Medium" pitchFamily="2" charset="77"/>
                <a:cs typeface="Lora Medium" pitchFamily="2" charset="77"/>
                <a:sym typeface="Lora"/>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Lora Medium"/>
                <a:ea typeface="Lora Medium"/>
                <a:cs typeface="Lora Medium"/>
                <a:sym typeface="Lora"/>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Lora Medium"/>
                <a:ea typeface="Lora Medium"/>
                <a:cs typeface="Lora Medium"/>
                <a:sym typeface="Lora"/>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ora Medium"/>
                <a:ea typeface="Lora Medium"/>
                <a:cs typeface="Lora Medium"/>
                <a:sym typeface="Lora"/>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ora Medium"/>
                <a:ea typeface="Lora Medium"/>
                <a:cs typeface="Lora Medium"/>
                <a:sym typeface="Lora"/>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 name="Footer Placeholder 1">
            <a:extLst>
              <a:ext uri="{FF2B5EF4-FFF2-40B4-BE49-F238E27FC236}">
                <a16:creationId xmlns:a16="http://schemas.microsoft.com/office/drawing/2014/main" id="{E01C341D-FCF2-E768-AE28-08A342B613BA}"/>
              </a:ext>
            </a:extLst>
          </p:cNvPr>
          <p:cNvSpPr>
            <a:spLocks noGrp="1"/>
          </p:cNvSpPr>
          <p:nvPr>
            <p:ph type="ftr" sz="quarter" idx="10"/>
          </p:nvPr>
        </p:nvSpPr>
        <p:spPr>
          <a:xfrm>
            <a:off x="933450" y="732641"/>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3" name="Slide Number Placeholder 2">
            <a:extLst>
              <a:ext uri="{FF2B5EF4-FFF2-40B4-BE49-F238E27FC236}">
                <a16:creationId xmlns:a16="http://schemas.microsoft.com/office/drawing/2014/main" id="{7C925D8F-51FA-C929-2EBE-3F9F98D69610}"/>
              </a:ext>
            </a:extLst>
          </p:cNvPr>
          <p:cNvSpPr>
            <a:spLocks noGrp="1"/>
          </p:cNvSpPr>
          <p:nvPr>
            <p:ph type="sldNum" sz="quarter" idx="11"/>
          </p:nvPr>
        </p:nvSpPr>
        <p:spPr>
          <a:xfrm>
            <a:off x="933450" y="9035267"/>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sp>
        <p:nvSpPr>
          <p:cNvPr id="4" name="Title 3">
            <a:extLst>
              <a:ext uri="{FF2B5EF4-FFF2-40B4-BE49-F238E27FC236}">
                <a16:creationId xmlns:a16="http://schemas.microsoft.com/office/drawing/2014/main" id="{06141C74-B4C8-13F4-6BFE-244DC95FE6EE}"/>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IT"/>
          </a:p>
        </p:txBody>
      </p:sp>
      <p:pic>
        <p:nvPicPr>
          <p:cNvPr id="5" name="Image 1">
            <a:extLst>
              <a:ext uri="{FF2B5EF4-FFF2-40B4-BE49-F238E27FC236}">
                <a16:creationId xmlns:a16="http://schemas.microsoft.com/office/drawing/2014/main" id="{5F700F3D-FE0F-D729-3AD9-B445CDBE59EB}"/>
              </a:ext>
            </a:extLst>
          </p:cNvPr>
          <p:cNvPicPr>
            <a:picLocks noChangeAspect="1"/>
          </p:cNvPicPr>
          <p:nvPr userDrawn="1"/>
        </p:nvPicPr>
        <p:blipFill>
          <a:blip r:embed="rId2"/>
          <a:srcRect/>
          <a:stretch/>
        </p:blipFill>
        <p:spPr>
          <a:xfrm>
            <a:off x="16441279" y="323741"/>
            <a:ext cx="1143323" cy="1271597"/>
          </a:xfrm>
          <a:prstGeom prst="rect">
            <a:avLst/>
          </a:prstGeom>
        </p:spPr>
      </p:pic>
    </p:spTree>
    <p:extLst>
      <p:ext uri="{BB962C8B-B14F-4D97-AF65-F5344CB8AC3E}">
        <p14:creationId xmlns:p14="http://schemas.microsoft.com/office/powerpoint/2010/main" val="4211745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rgbClr val="F4F9FD"/>
        </a:solidFill>
        <a:effectLst/>
      </p:bgPr>
    </p:bg>
    <p:spTree>
      <p:nvGrpSpPr>
        <p:cNvPr id="1" name=""/>
        <p:cNvGrpSpPr/>
        <p:nvPr/>
      </p:nvGrpSpPr>
      <p:grpSpPr>
        <a:xfrm>
          <a:off x="0" y="0"/>
          <a:ext cx="0" cy="0"/>
          <a:chOff x="0" y="0"/>
          <a:chExt cx="0" cy="0"/>
        </a:xfrm>
      </p:grpSpPr>
      <p:sp>
        <p:nvSpPr>
          <p:cNvPr id="18" name="Rettangolo 1">
            <a:extLst>
              <a:ext uri="{FF2B5EF4-FFF2-40B4-BE49-F238E27FC236}">
                <a16:creationId xmlns:a16="http://schemas.microsoft.com/office/drawing/2014/main" id="{389E1C63-726D-A160-0A11-73E05CD30D76}"/>
              </a:ext>
            </a:extLst>
          </p:cNvPr>
          <p:cNvSpPr/>
          <p:nvPr userDrawn="1"/>
        </p:nvSpPr>
        <p:spPr>
          <a:xfrm>
            <a:off x="0" y="0"/>
            <a:ext cx="9163314" cy="1028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8" name="Footer Placeholder 7">
            <a:extLst>
              <a:ext uri="{FF2B5EF4-FFF2-40B4-BE49-F238E27FC236}">
                <a16:creationId xmlns:a16="http://schemas.microsoft.com/office/drawing/2014/main" id="{F7B7D37F-9B50-4A10-B59C-4A11F738F95B}"/>
              </a:ext>
            </a:extLst>
          </p:cNvPr>
          <p:cNvSpPr>
            <a:spLocks noGrp="1"/>
          </p:cNvSpPr>
          <p:nvPr>
            <p:ph type="ftr" sz="quarter" idx="10"/>
          </p:nvPr>
        </p:nvSpPr>
        <p:spPr>
          <a:xfrm>
            <a:off x="933450" y="732641"/>
            <a:ext cx="6172201" cy="547688"/>
          </a:xfrm>
          <a:prstGeom prst="rect">
            <a:avLst/>
          </a:prstGeom>
        </p:spPr>
        <p:txBody>
          <a:bodyPr/>
          <a:lstStyle/>
          <a:p>
            <a:r>
              <a:rPr lang="en-GB" b="1"/>
              <a:t>Titolo capitolo - Titolo sottocapitolo </a:t>
            </a:r>
            <a:endParaRPr lang="en-IT"/>
          </a:p>
        </p:txBody>
      </p:sp>
      <p:sp>
        <p:nvSpPr>
          <p:cNvPr id="9" name="Slide Number Placeholder 8">
            <a:extLst>
              <a:ext uri="{FF2B5EF4-FFF2-40B4-BE49-F238E27FC236}">
                <a16:creationId xmlns:a16="http://schemas.microsoft.com/office/drawing/2014/main" id="{0070B0D7-24A3-BEB9-BD12-66BF039AB7E2}"/>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20" name="Segnaposto grafico 12">
            <a:extLst>
              <a:ext uri="{FF2B5EF4-FFF2-40B4-BE49-F238E27FC236}">
                <a16:creationId xmlns:a16="http://schemas.microsoft.com/office/drawing/2014/main" id="{033E6DAD-8D52-54D5-A573-00792EFCC0A7}"/>
              </a:ext>
            </a:extLst>
          </p:cNvPr>
          <p:cNvSpPr>
            <a:spLocks noGrp="1"/>
          </p:cNvSpPr>
          <p:nvPr>
            <p:ph type="chart" sz="quarter" idx="17"/>
          </p:nvPr>
        </p:nvSpPr>
        <p:spPr>
          <a:xfrm>
            <a:off x="10146294" y="3114143"/>
            <a:ext cx="6805564" cy="6103464"/>
          </a:xfrm>
          <a:prstGeom prst="rect">
            <a:avLst/>
          </a:prstGeom>
        </p:spPr>
        <p:txBody>
          <a:bodyPr/>
          <a:lstStyle/>
          <a:p>
            <a:endParaRPr lang="it-IT"/>
          </a:p>
        </p:txBody>
      </p:sp>
      <p:sp>
        <p:nvSpPr>
          <p:cNvPr id="21" name="Rettangolo con angoli arrotondati 16">
            <a:extLst>
              <a:ext uri="{FF2B5EF4-FFF2-40B4-BE49-F238E27FC236}">
                <a16:creationId xmlns:a16="http://schemas.microsoft.com/office/drawing/2014/main" id="{6999872B-56E6-EE26-02B1-612498A80EE8}"/>
              </a:ext>
            </a:extLst>
          </p:cNvPr>
          <p:cNvSpPr/>
          <p:nvPr userDrawn="1"/>
        </p:nvSpPr>
        <p:spPr>
          <a:xfrm>
            <a:off x="10614040" y="1739509"/>
            <a:ext cx="5572670" cy="1180586"/>
          </a:xfrm>
          <a:prstGeom prst="roundRect">
            <a:avLst>
              <a:gd name="adj" fmla="val 6771"/>
            </a:avLst>
          </a:prstGeom>
          <a:solidFill>
            <a:schemeClr val="bg1"/>
          </a:solidFill>
          <a:ln>
            <a:noFill/>
          </a:ln>
          <a:effectLst>
            <a:outerShdw blurRad="410093" dist="38100" algn="tl" rotWithShape="0">
              <a:schemeClr val="bg1">
                <a:lumMod val="65000"/>
                <a:alpha val="18148"/>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22" name="Segnaposto testo 2">
            <a:extLst>
              <a:ext uri="{FF2B5EF4-FFF2-40B4-BE49-F238E27FC236}">
                <a16:creationId xmlns:a16="http://schemas.microsoft.com/office/drawing/2014/main" id="{FCB70941-D6BA-9F07-D2D9-E49F2D7FA4E0}"/>
              </a:ext>
            </a:extLst>
          </p:cNvPr>
          <p:cNvSpPr>
            <a:spLocks noGrp="1"/>
          </p:cNvSpPr>
          <p:nvPr>
            <p:ph type="body" sz="quarter" idx="19" hasCustomPrompt="1"/>
          </p:nvPr>
        </p:nvSpPr>
        <p:spPr>
          <a:xfrm>
            <a:off x="10614040" y="2467123"/>
            <a:ext cx="5572670" cy="564481"/>
          </a:xfrm>
          <a:prstGeom prst="rect">
            <a:avLst/>
          </a:prstGeom>
        </p:spPr>
        <p:txBody>
          <a:bodyPr>
            <a:normAutofit/>
          </a:bodyPr>
          <a:lstStyle>
            <a:lvl1pPr marL="0" indent="0" algn="ctr">
              <a:buFontTx/>
              <a:buNone/>
              <a:defRPr sz="1600" b="0">
                <a:solidFill>
                  <a:srgbClr val="002460"/>
                </a:solidFill>
              </a:defRPr>
            </a:lvl1pPr>
          </a:lstStyle>
          <a:p>
            <a:pPr lvl="0"/>
            <a:r>
              <a:rPr lang="it-IT"/>
              <a:t>N° di Pensioni definite entro i 30 giorni </a:t>
            </a:r>
            <a:r>
              <a:rPr lang="it-IT" err="1"/>
              <a:t>lorem</a:t>
            </a:r>
            <a:r>
              <a:rPr lang="it-IT"/>
              <a:t> </a:t>
            </a:r>
            <a:r>
              <a:rPr lang="it-IT" err="1"/>
              <a:t>ipsume</a:t>
            </a:r>
            <a:r>
              <a:rPr lang="it-IT"/>
              <a:t> </a:t>
            </a:r>
            <a:r>
              <a:rPr lang="it-IT" err="1"/>
              <a:t>dolor</a:t>
            </a:r>
            <a:r>
              <a:rPr lang="it-IT"/>
              <a:t> </a:t>
            </a:r>
            <a:r>
              <a:rPr lang="it-IT" err="1"/>
              <a:t>sit</a:t>
            </a:r>
            <a:endParaRPr lang="it-IT"/>
          </a:p>
        </p:txBody>
      </p:sp>
      <p:sp>
        <p:nvSpPr>
          <p:cNvPr id="23" name="Segnaposto testo 2">
            <a:extLst>
              <a:ext uri="{FF2B5EF4-FFF2-40B4-BE49-F238E27FC236}">
                <a16:creationId xmlns:a16="http://schemas.microsoft.com/office/drawing/2014/main" id="{BFF2E657-DF5B-741C-9B86-9CB2479260AC}"/>
              </a:ext>
            </a:extLst>
          </p:cNvPr>
          <p:cNvSpPr>
            <a:spLocks noGrp="1"/>
          </p:cNvSpPr>
          <p:nvPr>
            <p:ph type="body" sz="quarter" idx="20" hasCustomPrompt="1"/>
          </p:nvPr>
        </p:nvSpPr>
        <p:spPr>
          <a:xfrm>
            <a:off x="11479026" y="1933557"/>
            <a:ext cx="1934452" cy="414586"/>
          </a:xfrm>
          <a:prstGeom prst="rect">
            <a:avLst/>
          </a:prstGeom>
        </p:spPr>
        <p:txBody>
          <a:bodyPr/>
          <a:lstStyle>
            <a:lvl1pPr marL="0" indent="0">
              <a:buFontTx/>
              <a:buNone/>
              <a:defRPr sz="3200" b="1">
                <a:solidFill>
                  <a:srgbClr val="2F6DD5"/>
                </a:solidFill>
              </a:defRPr>
            </a:lvl1pPr>
          </a:lstStyle>
          <a:p>
            <a:pPr lvl="0"/>
            <a:r>
              <a:rPr lang="it-IT"/>
              <a:t>501.000</a:t>
            </a:r>
          </a:p>
        </p:txBody>
      </p:sp>
      <p:sp>
        <p:nvSpPr>
          <p:cNvPr id="24" name="Segnaposto testo 2">
            <a:extLst>
              <a:ext uri="{FF2B5EF4-FFF2-40B4-BE49-F238E27FC236}">
                <a16:creationId xmlns:a16="http://schemas.microsoft.com/office/drawing/2014/main" id="{CA97D596-BC87-41A6-0F10-5DB04BD381FF}"/>
              </a:ext>
            </a:extLst>
          </p:cNvPr>
          <p:cNvSpPr>
            <a:spLocks noGrp="1"/>
          </p:cNvSpPr>
          <p:nvPr>
            <p:ph type="body" sz="quarter" idx="21" hasCustomPrompt="1"/>
          </p:nvPr>
        </p:nvSpPr>
        <p:spPr>
          <a:xfrm>
            <a:off x="13772064" y="1933557"/>
            <a:ext cx="1548142" cy="414586"/>
          </a:xfrm>
          <a:prstGeom prst="rect">
            <a:avLst/>
          </a:prstGeom>
        </p:spPr>
        <p:txBody>
          <a:bodyPr/>
          <a:lstStyle>
            <a:lvl1pPr marL="0" indent="0">
              <a:buFontTx/>
              <a:buNone/>
              <a:defRPr sz="3200" b="1">
                <a:solidFill>
                  <a:srgbClr val="18CEE7"/>
                </a:solidFill>
              </a:defRPr>
            </a:lvl1pPr>
          </a:lstStyle>
          <a:p>
            <a:pPr lvl="0"/>
            <a:r>
              <a:rPr lang="it-IT"/>
              <a:t>+ 50% </a:t>
            </a:r>
          </a:p>
        </p:txBody>
      </p:sp>
      <p:sp>
        <p:nvSpPr>
          <p:cNvPr id="29" name="Title 1">
            <a:extLst>
              <a:ext uri="{FF2B5EF4-FFF2-40B4-BE49-F238E27FC236}">
                <a16:creationId xmlns:a16="http://schemas.microsoft.com/office/drawing/2014/main" id="{101D2324-9986-0710-95AF-854A5767359E}"/>
              </a:ext>
            </a:extLst>
          </p:cNvPr>
          <p:cNvSpPr>
            <a:spLocks noGrp="1"/>
          </p:cNvSpPr>
          <p:nvPr>
            <p:ph type="title" hasCustomPrompt="1"/>
          </p:nvPr>
        </p:nvSpPr>
        <p:spPr>
          <a:xfrm>
            <a:off x="1366838" y="1791479"/>
            <a:ext cx="6988268" cy="1294621"/>
          </a:xfrm>
        </p:spPr>
        <p:txBody>
          <a:bodyPr anchor="t">
            <a:noAutofit/>
          </a:bodyPr>
          <a:lstStyle>
            <a:lvl1pPr>
              <a:defRPr sz="6000"/>
            </a:lvl1pPr>
          </a:lstStyle>
          <a:p>
            <a:r>
              <a:rPr lang="en-GB"/>
              <a:t>Click to edit Master</a:t>
            </a:r>
            <a:br>
              <a:rPr lang="en-GB"/>
            </a:br>
            <a:r>
              <a:rPr lang="en-GB"/>
              <a:t>title style</a:t>
            </a:r>
            <a:endParaRPr lang="en-IT"/>
          </a:p>
        </p:txBody>
      </p:sp>
      <p:sp>
        <p:nvSpPr>
          <p:cNvPr id="30" name="Text Placeholder 3">
            <a:extLst>
              <a:ext uri="{FF2B5EF4-FFF2-40B4-BE49-F238E27FC236}">
                <a16:creationId xmlns:a16="http://schemas.microsoft.com/office/drawing/2014/main" id="{1241B03A-882E-78A6-FC39-DEC2F0BD95AE}"/>
              </a:ext>
            </a:extLst>
          </p:cNvPr>
          <p:cNvSpPr>
            <a:spLocks noGrp="1"/>
          </p:cNvSpPr>
          <p:nvPr>
            <p:ph type="body" sz="half" idx="2"/>
          </p:nvPr>
        </p:nvSpPr>
        <p:spPr>
          <a:xfrm>
            <a:off x="1366837" y="4177554"/>
            <a:ext cx="6988174" cy="4626722"/>
          </a:xfrm>
        </p:spPr>
        <p:txBody>
          <a:bodyPr>
            <a:noAutofit/>
          </a:bodyPr>
          <a:lstStyle>
            <a:lvl1pPr marL="0" indent="0">
              <a:lnSpc>
                <a:spcPts val="3420"/>
              </a:lnSpc>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31" name="Text Placeholder 13">
            <a:extLst>
              <a:ext uri="{FF2B5EF4-FFF2-40B4-BE49-F238E27FC236}">
                <a16:creationId xmlns:a16="http://schemas.microsoft.com/office/drawing/2014/main" id="{22520B64-643C-46D1-7E5E-FB2424A69927}"/>
              </a:ext>
            </a:extLst>
          </p:cNvPr>
          <p:cNvSpPr>
            <a:spLocks noGrp="1"/>
          </p:cNvSpPr>
          <p:nvPr>
            <p:ph type="body" sz="quarter" idx="14" hasCustomPrompt="1"/>
          </p:nvPr>
        </p:nvSpPr>
        <p:spPr>
          <a:xfrm>
            <a:off x="1366839" y="3621270"/>
            <a:ext cx="6988174" cy="556285"/>
          </a:xfrm>
        </p:spPr>
        <p:txBody>
          <a:bodyPr/>
          <a:lstStyle>
            <a:lvl1pPr marL="0" indent="0">
              <a:buNone/>
              <a:defRPr b="1" i="0">
                <a:solidFill>
                  <a:srgbClr val="7BA9EC"/>
                </a:solidFill>
                <a:latin typeface="Lora SemiBold" pitchFamily="2" charset="77"/>
              </a:defRPr>
            </a:lvl1pPr>
          </a:lstStyle>
          <a:p>
            <a:pPr lvl="0"/>
            <a:r>
              <a:rPr lang="en-GB" err="1"/>
              <a:t>Sottotitolo</a:t>
            </a:r>
            <a:endParaRPr lang="en-IT"/>
          </a:p>
        </p:txBody>
      </p:sp>
    </p:spTree>
    <p:extLst>
      <p:ext uri="{BB962C8B-B14F-4D97-AF65-F5344CB8AC3E}">
        <p14:creationId xmlns:p14="http://schemas.microsoft.com/office/powerpoint/2010/main" val="17430897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652BC-A38E-9359-ADE0-44794EECA517}"/>
              </a:ext>
            </a:extLst>
          </p:cNvPr>
          <p:cNvSpPr>
            <a:spLocks noGrp="1"/>
          </p:cNvSpPr>
          <p:nvPr>
            <p:ph type="title" hasCustomPrompt="1"/>
          </p:nvPr>
        </p:nvSpPr>
        <p:spPr>
          <a:xfrm>
            <a:off x="1366838" y="1791479"/>
            <a:ext cx="6988268" cy="1294621"/>
          </a:xfrm>
        </p:spPr>
        <p:txBody>
          <a:bodyPr anchor="t">
            <a:noAutofit/>
          </a:bodyPr>
          <a:lstStyle>
            <a:lvl1pPr>
              <a:defRPr sz="6000"/>
            </a:lvl1pPr>
          </a:lstStyle>
          <a:p>
            <a:r>
              <a:rPr lang="en-GB"/>
              <a:t>Click to edit Master</a:t>
            </a:r>
            <a:br>
              <a:rPr lang="en-GB"/>
            </a:br>
            <a:r>
              <a:rPr lang="en-GB"/>
              <a:t>title style</a:t>
            </a:r>
            <a:endParaRPr lang="en-IT"/>
          </a:p>
        </p:txBody>
      </p:sp>
      <p:sp>
        <p:nvSpPr>
          <p:cNvPr id="4" name="Text Placeholder 3">
            <a:extLst>
              <a:ext uri="{FF2B5EF4-FFF2-40B4-BE49-F238E27FC236}">
                <a16:creationId xmlns:a16="http://schemas.microsoft.com/office/drawing/2014/main" id="{E27FE9DB-4364-0440-59A1-8735743B7DF8}"/>
              </a:ext>
            </a:extLst>
          </p:cNvPr>
          <p:cNvSpPr>
            <a:spLocks noGrp="1"/>
          </p:cNvSpPr>
          <p:nvPr>
            <p:ph type="body" sz="half" idx="2"/>
          </p:nvPr>
        </p:nvSpPr>
        <p:spPr>
          <a:xfrm>
            <a:off x="1366837" y="4177554"/>
            <a:ext cx="6988174" cy="4626722"/>
          </a:xfrm>
        </p:spPr>
        <p:txBody>
          <a:bodyPr>
            <a:noAutofit/>
          </a:bodyPr>
          <a:lstStyle>
            <a:lvl1pPr marL="0" indent="0">
              <a:lnSpc>
                <a:spcPts val="3420"/>
              </a:lnSpc>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8" name="Footer Placeholder 7">
            <a:extLst>
              <a:ext uri="{FF2B5EF4-FFF2-40B4-BE49-F238E27FC236}">
                <a16:creationId xmlns:a16="http://schemas.microsoft.com/office/drawing/2014/main" id="{41EF6B6A-A902-D43B-ED27-2D03590E0561}"/>
              </a:ext>
            </a:extLst>
          </p:cNvPr>
          <p:cNvSpPr>
            <a:spLocks noGrp="1"/>
          </p:cNvSpPr>
          <p:nvPr>
            <p:ph type="ftr" sz="quarter" idx="10"/>
          </p:nvPr>
        </p:nvSpPr>
        <p:spPr>
          <a:xfrm>
            <a:off x="933450" y="732641"/>
            <a:ext cx="6172201" cy="547688"/>
          </a:xfrm>
          <a:prstGeom prst="rect">
            <a:avLst/>
          </a:prstGeom>
        </p:spPr>
        <p:txBody>
          <a:bodyPr/>
          <a:lstStyle/>
          <a:p>
            <a:r>
              <a:rPr lang="en-GB" b="1"/>
              <a:t>Titolo capitolo - Titolo sottocapitolo </a:t>
            </a:r>
            <a:endParaRPr lang="en-IT"/>
          </a:p>
        </p:txBody>
      </p:sp>
      <p:sp>
        <p:nvSpPr>
          <p:cNvPr id="9" name="Slide Number Placeholder 8">
            <a:extLst>
              <a:ext uri="{FF2B5EF4-FFF2-40B4-BE49-F238E27FC236}">
                <a16:creationId xmlns:a16="http://schemas.microsoft.com/office/drawing/2014/main" id="{28578C01-11D0-A090-A60F-EDF2EA988BAF}"/>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12" name="Segnaposto immagine 8">
            <a:extLst>
              <a:ext uri="{FF2B5EF4-FFF2-40B4-BE49-F238E27FC236}">
                <a16:creationId xmlns:a16="http://schemas.microsoft.com/office/drawing/2014/main" id="{4AAAD5C6-6451-88A1-E5E6-100571F11EDA}"/>
              </a:ext>
            </a:extLst>
          </p:cNvPr>
          <p:cNvSpPr>
            <a:spLocks noGrp="1"/>
          </p:cNvSpPr>
          <p:nvPr>
            <p:ph type="pic" sz="quarter" idx="13"/>
          </p:nvPr>
        </p:nvSpPr>
        <p:spPr>
          <a:xfrm>
            <a:off x="9144000" y="-19048"/>
            <a:ext cx="9144000" cy="10306049"/>
          </a:xfrm>
          <a:prstGeom prst="rect">
            <a:avLst/>
          </a:prstGeom>
          <a:noFill/>
        </p:spPr>
        <p:txBody>
          <a:bodyPr/>
          <a:lstStyle/>
          <a:p>
            <a:endParaRPr lang="it-IT"/>
          </a:p>
        </p:txBody>
      </p:sp>
      <p:sp>
        <p:nvSpPr>
          <p:cNvPr id="14" name="Text Placeholder 13">
            <a:extLst>
              <a:ext uri="{FF2B5EF4-FFF2-40B4-BE49-F238E27FC236}">
                <a16:creationId xmlns:a16="http://schemas.microsoft.com/office/drawing/2014/main" id="{03FEA7DD-8394-3F9B-200E-5888BFCA2BEE}"/>
              </a:ext>
            </a:extLst>
          </p:cNvPr>
          <p:cNvSpPr>
            <a:spLocks noGrp="1"/>
          </p:cNvSpPr>
          <p:nvPr>
            <p:ph type="body" sz="quarter" idx="14" hasCustomPrompt="1"/>
          </p:nvPr>
        </p:nvSpPr>
        <p:spPr>
          <a:xfrm>
            <a:off x="1366839" y="3668964"/>
            <a:ext cx="6988174" cy="436590"/>
          </a:xfrm>
        </p:spPr>
        <p:txBody>
          <a:bodyPr/>
          <a:lstStyle>
            <a:lvl1pPr marL="0" indent="0">
              <a:buNone/>
              <a:defRPr b="1" i="0">
                <a:solidFill>
                  <a:srgbClr val="7BA9EC"/>
                </a:solidFill>
                <a:latin typeface="Lora SemiBold" pitchFamily="2" charset="77"/>
              </a:defRPr>
            </a:lvl1pPr>
          </a:lstStyle>
          <a:p>
            <a:pPr lvl="0"/>
            <a:r>
              <a:rPr lang="en-GB" err="1"/>
              <a:t>Sottotitolo</a:t>
            </a:r>
            <a:endParaRPr lang="en-IT"/>
          </a:p>
        </p:txBody>
      </p:sp>
      <p:pic>
        <p:nvPicPr>
          <p:cNvPr id="3" name="Image 1">
            <a:extLst>
              <a:ext uri="{FF2B5EF4-FFF2-40B4-BE49-F238E27FC236}">
                <a16:creationId xmlns:a16="http://schemas.microsoft.com/office/drawing/2014/main" id="{C9780A9C-AAEF-3C13-1700-0574A8947FC6}"/>
              </a:ext>
            </a:extLst>
          </p:cNvPr>
          <p:cNvPicPr>
            <a:picLocks noChangeAspect="1"/>
          </p:cNvPicPr>
          <p:nvPr userDrawn="1"/>
        </p:nvPicPr>
        <p:blipFill>
          <a:blip r:embed="rId2"/>
          <a:srcRect/>
          <a:stretch/>
        </p:blipFill>
        <p:spPr>
          <a:xfrm>
            <a:off x="16441279" y="323741"/>
            <a:ext cx="1143323" cy="1271597"/>
          </a:xfrm>
          <a:prstGeom prst="rect">
            <a:avLst/>
          </a:prstGeom>
        </p:spPr>
      </p:pic>
    </p:spTree>
    <p:extLst>
      <p:ext uri="{BB962C8B-B14F-4D97-AF65-F5344CB8AC3E}">
        <p14:creationId xmlns:p14="http://schemas.microsoft.com/office/powerpoint/2010/main" val="10430724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1EF6B6A-A902-D43B-ED27-2D03590E0561}"/>
              </a:ext>
            </a:extLst>
          </p:cNvPr>
          <p:cNvSpPr>
            <a:spLocks noGrp="1"/>
          </p:cNvSpPr>
          <p:nvPr>
            <p:ph type="ftr" sz="quarter" idx="10"/>
          </p:nvPr>
        </p:nvSpPr>
        <p:spPr>
          <a:xfrm>
            <a:off x="933450" y="732641"/>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9" name="Slide Number Placeholder 8">
            <a:extLst>
              <a:ext uri="{FF2B5EF4-FFF2-40B4-BE49-F238E27FC236}">
                <a16:creationId xmlns:a16="http://schemas.microsoft.com/office/drawing/2014/main" id="{28578C01-11D0-A090-A60F-EDF2EA988BAF}"/>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12" name="Segnaposto immagine 8">
            <a:extLst>
              <a:ext uri="{FF2B5EF4-FFF2-40B4-BE49-F238E27FC236}">
                <a16:creationId xmlns:a16="http://schemas.microsoft.com/office/drawing/2014/main" id="{4AAAD5C6-6451-88A1-E5E6-100571F11EDA}"/>
              </a:ext>
            </a:extLst>
          </p:cNvPr>
          <p:cNvSpPr>
            <a:spLocks noGrp="1"/>
          </p:cNvSpPr>
          <p:nvPr>
            <p:ph type="pic" sz="quarter" idx="13"/>
          </p:nvPr>
        </p:nvSpPr>
        <p:spPr>
          <a:xfrm>
            <a:off x="0" y="-19048"/>
            <a:ext cx="9144000" cy="10306049"/>
          </a:xfrm>
          <a:prstGeom prst="rect">
            <a:avLst/>
          </a:prstGeom>
          <a:noFill/>
        </p:spPr>
        <p:txBody>
          <a:bodyPr/>
          <a:lstStyle/>
          <a:p>
            <a:endParaRPr lang="it-IT"/>
          </a:p>
        </p:txBody>
      </p:sp>
      <p:sp>
        <p:nvSpPr>
          <p:cNvPr id="3" name="Title 1">
            <a:extLst>
              <a:ext uri="{FF2B5EF4-FFF2-40B4-BE49-F238E27FC236}">
                <a16:creationId xmlns:a16="http://schemas.microsoft.com/office/drawing/2014/main" id="{EC930483-1048-7CC5-0312-D684D939BD65}"/>
              </a:ext>
            </a:extLst>
          </p:cNvPr>
          <p:cNvSpPr>
            <a:spLocks noGrp="1"/>
          </p:cNvSpPr>
          <p:nvPr>
            <p:ph type="title" hasCustomPrompt="1"/>
          </p:nvPr>
        </p:nvSpPr>
        <p:spPr>
          <a:xfrm>
            <a:off x="9829521" y="1791479"/>
            <a:ext cx="6988268" cy="1294621"/>
          </a:xfrm>
        </p:spPr>
        <p:txBody>
          <a:bodyPr anchor="t">
            <a:noAutofit/>
          </a:bodyPr>
          <a:lstStyle>
            <a:lvl1pPr>
              <a:defRPr sz="6000"/>
            </a:lvl1pPr>
          </a:lstStyle>
          <a:p>
            <a:r>
              <a:rPr lang="en-GB"/>
              <a:t>Click to edit Master</a:t>
            </a:r>
            <a:br>
              <a:rPr lang="en-GB"/>
            </a:br>
            <a:r>
              <a:rPr lang="en-GB"/>
              <a:t>title style</a:t>
            </a:r>
            <a:endParaRPr lang="en-IT"/>
          </a:p>
        </p:txBody>
      </p:sp>
      <p:sp>
        <p:nvSpPr>
          <p:cNvPr id="5" name="Text Placeholder 3">
            <a:extLst>
              <a:ext uri="{FF2B5EF4-FFF2-40B4-BE49-F238E27FC236}">
                <a16:creationId xmlns:a16="http://schemas.microsoft.com/office/drawing/2014/main" id="{28D2C979-1994-9332-EEED-D7A9EF840592}"/>
              </a:ext>
            </a:extLst>
          </p:cNvPr>
          <p:cNvSpPr>
            <a:spLocks noGrp="1"/>
          </p:cNvSpPr>
          <p:nvPr>
            <p:ph type="body" sz="half" idx="2"/>
          </p:nvPr>
        </p:nvSpPr>
        <p:spPr>
          <a:xfrm>
            <a:off x="9829520" y="4177554"/>
            <a:ext cx="6988174" cy="4626722"/>
          </a:xfrm>
        </p:spPr>
        <p:txBody>
          <a:bodyPr>
            <a:noAutofit/>
          </a:bodyPr>
          <a:lstStyle>
            <a:lvl1pPr marL="0" indent="0">
              <a:lnSpc>
                <a:spcPts val="3420"/>
              </a:lnSpc>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6" name="Text Placeholder 13">
            <a:extLst>
              <a:ext uri="{FF2B5EF4-FFF2-40B4-BE49-F238E27FC236}">
                <a16:creationId xmlns:a16="http://schemas.microsoft.com/office/drawing/2014/main" id="{F6B16521-8DE7-934A-0A42-41F563C15C46}"/>
              </a:ext>
            </a:extLst>
          </p:cNvPr>
          <p:cNvSpPr>
            <a:spLocks noGrp="1"/>
          </p:cNvSpPr>
          <p:nvPr>
            <p:ph type="body" sz="quarter" idx="14" hasCustomPrompt="1"/>
          </p:nvPr>
        </p:nvSpPr>
        <p:spPr>
          <a:xfrm>
            <a:off x="9829522" y="3603812"/>
            <a:ext cx="6988174" cy="430026"/>
          </a:xfrm>
        </p:spPr>
        <p:txBody>
          <a:bodyPr/>
          <a:lstStyle>
            <a:lvl1pPr marL="0" indent="0">
              <a:buNone/>
              <a:defRPr b="1" i="0">
                <a:solidFill>
                  <a:srgbClr val="7BA9EC"/>
                </a:solidFill>
                <a:latin typeface="Lora SemiBold" pitchFamily="2" charset="77"/>
              </a:defRPr>
            </a:lvl1pPr>
          </a:lstStyle>
          <a:p>
            <a:pPr lvl="0"/>
            <a:r>
              <a:rPr lang="en-GB" err="1"/>
              <a:t>Sottotitolo</a:t>
            </a:r>
            <a:endParaRPr lang="en-IT"/>
          </a:p>
        </p:txBody>
      </p:sp>
    </p:spTree>
    <p:extLst>
      <p:ext uri="{BB962C8B-B14F-4D97-AF65-F5344CB8AC3E}">
        <p14:creationId xmlns:p14="http://schemas.microsoft.com/office/powerpoint/2010/main" val="27371473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immagine_a tutto schermo">
    <p:spTree>
      <p:nvGrpSpPr>
        <p:cNvPr id="1" name=""/>
        <p:cNvGrpSpPr/>
        <p:nvPr/>
      </p:nvGrpSpPr>
      <p:grpSpPr>
        <a:xfrm>
          <a:off x="0" y="0"/>
          <a:ext cx="0" cy="0"/>
          <a:chOff x="0" y="0"/>
          <a:chExt cx="0" cy="0"/>
        </a:xfrm>
      </p:grpSpPr>
      <p:sp>
        <p:nvSpPr>
          <p:cNvPr id="10" name="Segnaposto immagine 8">
            <a:extLst>
              <a:ext uri="{FF2B5EF4-FFF2-40B4-BE49-F238E27FC236}">
                <a16:creationId xmlns:a16="http://schemas.microsoft.com/office/drawing/2014/main" id="{E9BC2CFC-81D0-7B2A-EA1D-A2ED4A748FEE}"/>
              </a:ext>
            </a:extLst>
          </p:cNvPr>
          <p:cNvSpPr>
            <a:spLocks noGrp="1"/>
          </p:cNvSpPr>
          <p:nvPr>
            <p:ph type="pic" sz="quarter" idx="13"/>
          </p:nvPr>
        </p:nvSpPr>
        <p:spPr>
          <a:xfrm>
            <a:off x="16902" y="0"/>
            <a:ext cx="18271099" cy="10287000"/>
          </a:xfrm>
          <a:prstGeom prst="rect">
            <a:avLst/>
          </a:prstGeom>
          <a:noFill/>
        </p:spPr>
        <p:txBody>
          <a:bodyPr/>
          <a:lstStyle/>
          <a:p>
            <a:endParaRPr lang="it-IT"/>
          </a:p>
        </p:txBody>
      </p:sp>
      <p:sp>
        <p:nvSpPr>
          <p:cNvPr id="19" name="Segnaposto titolo 9">
            <a:extLst>
              <a:ext uri="{FF2B5EF4-FFF2-40B4-BE49-F238E27FC236}">
                <a16:creationId xmlns:a16="http://schemas.microsoft.com/office/drawing/2014/main" id="{33979418-B744-11C1-0C4F-AFB41E5E6954}"/>
              </a:ext>
            </a:extLst>
          </p:cNvPr>
          <p:cNvSpPr>
            <a:spLocks noGrp="1"/>
          </p:cNvSpPr>
          <p:nvPr>
            <p:ph type="title" hasCustomPrompt="1"/>
          </p:nvPr>
        </p:nvSpPr>
        <p:spPr>
          <a:xfrm>
            <a:off x="1371615" y="3644211"/>
            <a:ext cx="15134043" cy="3471069"/>
          </a:xfrm>
          <a:prstGeom prst="rect">
            <a:avLst/>
          </a:prstGeom>
        </p:spPr>
        <p:txBody>
          <a:bodyPr vert="horz" lIns="91440" tIns="45720" rIns="91440" bIns="45720" rtlCol="0" anchor="t">
            <a:noAutofit/>
          </a:bodyPr>
          <a:lstStyle>
            <a:lvl1pPr>
              <a:lnSpc>
                <a:spcPts val="8000"/>
              </a:lnSpc>
              <a:defRPr sz="7500" b="1" i="0">
                <a:solidFill>
                  <a:schemeClr val="bg1"/>
                </a:solidFill>
                <a:latin typeface="Titillium Web" pitchFamily="2" charset="77"/>
              </a:defRPr>
            </a:lvl1pPr>
          </a:lstStyle>
          <a:p>
            <a:r>
              <a:rPr lang="it-IT"/>
              <a:t>Sed ut </a:t>
            </a:r>
            <a:r>
              <a:rPr lang="it-IT" err="1"/>
              <a:t>perspiciatis</a:t>
            </a:r>
            <a:r>
              <a:rPr lang="it-IT"/>
              <a:t> </a:t>
            </a:r>
            <a:r>
              <a:rPr lang="it-IT" err="1"/>
              <a:t>unde</a:t>
            </a:r>
            <a:r>
              <a:rPr lang="it-IT"/>
              <a:t> omnis </a:t>
            </a:r>
            <a:r>
              <a:rPr lang="it-IT" err="1"/>
              <a:t>iste</a:t>
            </a:r>
            <a:r>
              <a:rPr lang="it-IT"/>
              <a:t> </a:t>
            </a:r>
            <a:r>
              <a:rPr lang="it-IT" err="1"/>
              <a:t>natus</a:t>
            </a:r>
            <a:r>
              <a:rPr lang="it-IT"/>
              <a:t> </a:t>
            </a:r>
            <a:r>
              <a:rPr lang="it-IT" err="1"/>
              <a:t>error</a:t>
            </a:r>
            <a:r>
              <a:rPr lang="it-IT"/>
              <a:t> </a:t>
            </a:r>
            <a:r>
              <a:rPr lang="it-IT" err="1"/>
              <a:t>sit</a:t>
            </a:r>
            <a:r>
              <a:rPr lang="it-IT"/>
              <a:t> </a:t>
            </a:r>
            <a:r>
              <a:rPr lang="it-IT" err="1"/>
              <a:t>voluptatem</a:t>
            </a:r>
            <a:r>
              <a:rPr lang="it-IT"/>
              <a:t> </a:t>
            </a:r>
            <a:r>
              <a:rPr lang="it-IT" err="1"/>
              <a:t>accusantium</a:t>
            </a:r>
            <a:r>
              <a:rPr lang="it-IT"/>
              <a:t>.</a:t>
            </a:r>
          </a:p>
        </p:txBody>
      </p:sp>
      <p:sp>
        <p:nvSpPr>
          <p:cNvPr id="22" name="Segnaposto testo 21">
            <a:extLst>
              <a:ext uri="{FF2B5EF4-FFF2-40B4-BE49-F238E27FC236}">
                <a16:creationId xmlns:a16="http://schemas.microsoft.com/office/drawing/2014/main" id="{E51C7E32-ED79-A394-3A30-5F2B9AE01171}"/>
              </a:ext>
            </a:extLst>
          </p:cNvPr>
          <p:cNvSpPr>
            <a:spLocks noGrp="1"/>
          </p:cNvSpPr>
          <p:nvPr>
            <p:ph type="body" sz="quarter" idx="15" hasCustomPrompt="1"/>
          </p:nvPr>
        </p:nvSpPr>
        <p:spPr>
          <a:xfrm>
            <a:off x="1371615" y="3056518"/>
            <a:ext cx="2692400" cy="385445"/>
          </a:xfrm>
          <a:prstGeom prst="rect">
            <a:avLst/>
          </a:prstGeom>
        </p:spPr>
        <p:txBody>
          <a:bodyPr/>
          <a:lstStyle>
            <a:lvl1pPr>
              <a:defRPr lang="it-IT" sz="2400" b="0" i="0" kern="1200" dirty="0" smtClean="0">
                <a:solidFill>
                  <a:srgbClr val="66E8F9"/>
                </a:solidFill>
                <a:latin typeface="Titillium Web Regular" pitchFamily="34" charset="0"/>
                <a:ea typeface="Titillium Web Regular" pitchFamily="34" charset="-122"/>
                <a:cs typeface="Titillium Web Regular" pitchFamily="34" charset="-120"/>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it-IT"/>
              <a:t>Etichetta</a:t>
            </a:r>
            <a:endParaRPr lang="en-US" sz="2400"/>
          </a:p>
        </p:txBody>
      </p:sp>
      <p:sp>
        <p:nvSpPr>
          <p:cNvPr id="5" name="Footer Placeholder 4">
            <a:extLst>
              <a:ext uri="{FF2B5EF4-FFF2-40B4-BE49-F238E27FC236}">
                <a16:creationId xmlns:a16="http://schemas.microsoft.com/office/drawing/2014/main" id="{A61B3664-39AD-99F1-CB9E-8BE9D4036429}"/>
              </a:ext>
            </a:extLst>
          </p:cNvPr>
          <p:cNvSpPr>
            <a:spLocks noGrp="1"/>
          </p:cNvSpPr>
          <p:nvPr>
            <p:ph type="ftr" sz="quarter" idx="16"/>
          </p:nvPr>
        </p:nvSpPr>
        <p:spPr>
          <a:xfrm>
            <a:off x="933450" y="732641"/>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6" name="Slide Number Placeholder 5">
            <a:extLst>
              <a:ext uri="{FF2B5EF4-FFF2-40B4-BE49-F238E27FC236}">
                <a16:creationId xmlns:a16="http://schemas.microsoft.com/office/drawing/2014/main" id="{B4EEF34E-5B8B-E66B-6A65-C1ADC500394F}"/>
              </a:ext>
            </a:extLst>
          </p:cNvPr>
          <p:cNvSpPr>
            <a:spLocks noGrp="1"/>
          </p:cNvSpPr>
          <p:nvPr>
            <p:ph type="sldNum" sz="quarter" idx="17"/>
          </p:nvPr>
        </p:nvSpPr>
        <p:spPr>
          <a:xfrm>
            <a:off x="933450" y="9035267"/>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pic>
        <p:nvPicPr>
          <p:cNvPr id="2" name="Image 1">
            <a:extLst>
              <a:ext uri="{FF2B5EF4-FFF2-40B4-BE49-F238E27FC236}">
                <a16:creationId xmlns:a16="http://schemas.microsoft.com/office/drawing/2014/main" id="{00BF75A9-BD36-A12F-6365-21853B37E34C}"/>
              </a:ext>
            </a:extLst>
          </p:cNvPr>
          <p:cNvPicPr>
            <a:picLocks noChangeAspect="1"/>
          </p:cNvPicPr>
          <p:nvPr userDrawn="1"/>
        </p:nvPicPr>
        <p:blipFill>
          <a:blip r:embed="rId2"/>
          <a:srcRect/>
          <a:stretch/>
        </p:blipFill>
        <p:spPr>
          <a:xfrm>
            <a:off x="16441279" y="323741"/>
            <a:ext cx="1143323" cy="1271597"/>
          </a:xfrm>
          <a:prstGeom prst="rect">
            <a:avLst/>
          </a:prstGeom>
        </p:spPr>
      </p:pic>
    </p:spTree>
    <p:extLst>
      <p:ext uri="{BB962C8B-B14F-4D97-AF65-F5344CB8AC3E}">
        <p14:creationId xmlns:p14="http://schemas.microsoft.com/office/powerpoint/2010/main" val="14381168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ver chiusura bianca">
    <p:bg>
      <p:bgPr>
        <a:solidFill>
          <a:schemeClr val="bg1"/>
        </a:solidFill>
        <a:effectLst/>
      </p:bgPr>
    </p:bg>
    <p:spTree>
      <p:nvGrpSpPr>
        <p:cNvPr id="1" name=""/>
        <p:cNvGrpSpPr/>
        <p:nvPr/>
      </p:nvGrpSpPr>
      <p:grpSpPr>
        <a:xfrm>
          <a:off x="0" y="0"/>
          <a:ext cx="0" cy="0"/>
          <a:chOff x="0" y="0"/>
          <a:chExt cx="0" cy="0"/>
        </a:xfrm>
      </p:grpSpPr>
      <p:sp>
        <p:nvSpPr>
          <p:cNvPr id="13" name="Segnaposto testo 12">
            <a:extLst>
              <a:ext uri="{FF2B5EF4-FFF2-40B4-BE49-F238E27FC236}">
                <a16:creationId xmlns:a16="http://schemas.microsoft.com/office/drawing/2014/main" id="{8CE7A36E-D99C-DB93-DFC5-85C23EFF129E}"/>
              </a:ext>
            </a:extLst>
          </p:cNvPr>
          <p:cNvSpPr>
            <a:spLocks noGrp="1"/>
          </p:cNvSpPr>
          <p:nvPr>
            <p:ph type="body" sz="quarter" idx="11" hasCustomPrompt="1"/>
          </p:nvPr>
        </p:nvSpPr>
        <p:spPr>
          <a:xfrm>
            <a:off x="7346952" y="9291530"/>
            <a:ext cx="3594100" cy="519112"/>
          </a:xfrm>
        </p:spPr>
        <p:txBody>
          <a:bodyPr>
            <a:normAutofit/>
          </a:bodyPr>
          <a:lstStyle>
            <a:lvl1pPr marL="0" indent="0" algn="ctr">
              <a:buFontTx/>
              <a:buNone/>
              <a:defRPr sz="1800">
                <a:solidFill>
                  <a:srgbClr val="7BA9EC"/>
                </a:solidFill>
              </a:defRPr>
            </a:lvl1pPr>
            <a:lvl2pPr algn="ctr">
              <a:defRPr/>
            </a:lvl2pPr>
            <a:lvl3pPr algn="ctr">
              <a:defRPr/>
            </a:lvl3pPr>
            <a:lvl4pPr algn="ctr">
              <a:defRPr/>
            </a:lvl4pPr>
            <a:lvl5pPr algn="ctr">
              <a:defRPr/>
            </a:lvl5pPr>
          </a:lstStyle>
          <a:p>
            <a:pPr lvl="0"/>
            <a:r>
              <a:rPr lang="it-IT"/>
              <a:t>Versione / data</a:t>
            </a:r>
          </a:p>
        </p:txBody>
      </p:sp>
      <p:pic>
        <p:nvPicPr>
          <p:cNvPr id="2" name="Image 1">
            <a:extLst>
              <a:ext uri="{FF2B5EF4-FFF2-40B4-BE49-F238E27FC236}">
                <a16:creationId xmlns:a16="http://schemas.microsoft.com/office/drawing/2014/main" id="{2AE455C0-4277-5EA5-1D53-74F8448F04B8}"/>
              </a:ext>
            </a:extLst>
          </p:cNvPr>
          <p:cNvPicPr>
            <a:picLocks noChangeAspect="1"/>
          </p:cNvPicPr>
          <p:nvPr userDrawn="1"/>
        </p:nvPicPr>
        <p:blipFill>
          <a:blip r:embed="rId2"/>
          <a:srcRect/>
          <a:stretch/>
        </p:blipFill>
        <p:spPr>
          <a:xfrm>
            <a:off x="8244590" y="4130465"/>
            <a:ext cx="1821689" cy="2026073"/>
          </a:xfrm>
          <a:prstGeom prst="rect">
            <a:avLst/>
          </a:prstGeom>
        </p:spPr>
      </p:pic>
    </p:spTree>
    <p:extLst>
      <p:ext uri="{BB962C8B-B14F-4D97-AF65-F5344CB8AC3E}">
        <p14:creationId xmlns:p14="http://schemas.microsoft.com/office/powerpoint/2010/main" val="25710892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over chiusura blu">
    <p:bg>
      <p:bgPr>
        <a:solidFill>
          <a:srgbClr val="2F6DD5"/>
        </a:solidFill>
        <a:effectLst/>
      </p:bgPr>
    </p:bg>
    <p:spTree>
      <p:nvGrpSpPr>
        <p:cNvPr id="1" name=""/>
        <p:cNvGrpSpPr/>
        <p:nvPr/>
      </p:nvGrpSpPr>
      <p:grpSpPr>
        <a:xfrm>
          <a:off x="0" y="0"/>
          <a:ext cx="0" cy="0"/>
          <a:chOff x="0" y="0"/>
          <a:chExt cx="0" cy="0"/>
        </a:xfrm>
      </p:grpSpPr>
      <p:sp>
        <p:nvSpPr>
          <p:cNvPr id="7" name="Segnaposto testo 12">
            <a:extLst>
              <a:ext uri="{FF2B5EF4-FFF2-40B4-BE49-F238E27FC236}">
                <a16:creationId xmlns:a16="http://schemas.microsoft.com/office/drawing/2014/main" id="{E0FD32FB-CBE3-C399-30FA-1414BEF7021B}"/>
              </a:ext>
            </a:extLst>
          </p:cNvPr>
          <p:cNvSpPr>
            <a:spLocks noGrp="1"/>
          </p:cNvSpPr>
          <p:nvPr>
            <p:ph type="body" sz="quarter" idx="11" hasCustomPrompt="1"/>
          </p:nvPr>
        </p:nvSpPr>
        <p:spPr>
          <a:xfrm>
            <a:off x="7346952" y="9291530"/>
            <a:ext cx="3594100" cy="519112"/>
          </a:xfrm>
        </p:spPr>
        <p:txBody>
          <a:bodyPr>
            <a:normAutofit/>
          </a:bodyPr>
          <a:lstStyle>
            <a:lvl1pPr marL="0" indent="0" algn="ctr">
              <a:buFontTx/>
              <a:buNone/>
              <a:defRPr sz="1800">
                <a:solidFill>
                  <a:srgbClr val="7BA9EC"/>
                </a:solidFill>
              </a:defRPr>
            </a:lvl1pPr>
            <a:lvl2pPr algn="ctr">
              <a:defRPr/>
            </a:lvl2pPr>
            <a:lvl3pPr algn="ctr">
              <a:defRPr/>
            </a:lvl3pPr>
            <a:lvl4pPr algn="ctr">
              <a:defRPr/>
            </a:lvl4pPr>
            <a:lvl5pPr algn="ctr">
              <a:defRPr/>
            </a:lvl5pPr>
          </a:lstStyle>
          <a:p>
            <a:pPr lvl="0"/>
            <a:r>
              <a:rPr lang="it-IT"/>
              <a:t>Versione / data</a:t>
            </a:r>
          </a:p>
        </p:txBody>
      </p:sp>
      <p:pic>
        <p:nvPicPr>
          <p:cNvPr id="3" name="Image 1">
            <a:extLst>
              <a:ext uri="{FF2B5EF4-FFF2-40B4-BE49-F238E27FC236}">
                <a16:creationId xmlns:a16="http://schemas.microsoft.com/office/drawing/2014/main" id="{5B2DCA6B-85A8-449A-8573-B6ED8CE93A9E}"/>
              </a:ext>
            </a:extLst>
          </p:cNvPr>
          <p:cNvPicPr>
            <a:picLocks noChangeAspect="1"/>
          </p:cNvPicPr>
          <p:nvPr userDrawn="1"/>
        </p:nvPicPr>
        <p:blipFill>
          <a:blip r:embed="rId2"/>
          <a:srcRect/>
          <a:stretch/>
        </p:blipFill>
        <p:spPr>
          <a:xfrm>
            <a:off x="8244590" y="4130465"/>
            <a:ext cx="1821689" cy="2026073"/>
          </a:xfrm>
          <a:prstGeom prst="rect">
            <a:avLst/>
          </a:prstGeom>
        </p:spPr>
      </p:pic>
    </p:spTree>
    <p:extLst>
      <p:ext uri="{BB962C8B-B14F-4D97-AF65-F5344CB8AC3E}">
        <p14:creationId xmlns:p14="http://schemas.microsoft.com/office/powerpoint/2010/main" val="42828358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userDrawn="1">
  <p:cSld name="Divider - Deloitte green">
    <p:bg bwMode="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787401" y="2558505"/>
            <a:ext cx="15776576" cy="2388605"/>
          </a:xfrm>
        </p:spPr>
        <p:txBody>
          <a:bodyPr anchor="b"/>
          <a:lstStyle>
            <a:lvl1pPr>
              <a:lnSpc>
                <a:spcPct val="95000"/>
              </a:lnSpc>
              <a:defRPr sz="5775" b="1">
                <a:solidFill>
                  <a:schemeClr val="bg1"/>
                </a:solidFill>
                <a:latin typeface="+mj-lt"/>
                <a:ea typeface="Open Sans" panose="020B0606030504020204" pitchFamily="34" charset="0"/>
                <a:cs typeface="Open Sans" panose="020B0606030504020204" pitchFamily="34" charset="0"/>
              </a:defRPr>
            </a:lvl1pPr>
          </a:lstStyle>
          <a:p>
            <a:r>
              <a:rPr lang="en-US"/>
              <a:t>Click to edit Master title style</a:t>
            </a:r>
          </a:p>
        </p:txBody>
      </p:sp>
      <p:sp>
        <p:nvSpPr>
          <p:cNvPr id="3" name="Text Placeholder 2"/>
          <p:cNvSpPr>
            <a:spLocks noGrp="1"/>
          </p:cNvSpPr>
          <p:nvPr>
            <p:ph type="body" idx="1"/>
          </p:nvPr>
        </p:nvSpPr>
        <p:spPr bwMode="gray">
          <a:xfrm>
            <a:off x="787401" y="5143500"/>
            <a:ext cx="15776576" cy="2349798"/>
          </a:xfrm>
        </p:spPr>
        <p:txBody>
          <a:bodyPr lIns="0" tIns="0" rIns="0" bIns="0">
            <a:noAutofit/>
          </a:bodyPr>
          <a:lstStyle>
            <a:lvl1pPr marL="0" indent="0">
              <a:lnSpc>
                <a:spcPct val="95000"/>
              </a:lnSpc>
              <a:spcAft>
                <a:spcPts val="0"/>
              </a:spcAft>
              <a:buNone/>
              <a:defRPr sz="5775">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65418701"/>
      </p:ext>
    </p:extLst>
  </p:cSld>
  <p:clrMapOvr>
    <a:masterClrMapping/>
  </p:clrMapOvr>
  <p:transition>
    <p:fade/>
  </p:transition>
  <p:extLst>
    <p:ext uri="{DCECCB84-F9BA-43D5-87BE-67443E8EF086}">
      <p15:sldGuideLst xmlns:p15="http://schemas.microsoft.com/office/powerpoint/2012/main">
        <p15:guide id="1" orient="horz" pos="2160" userDrawn="1">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Cover simbolo">
    <p:bg>
      <p:bgPr>
        <a:solidFill>
          <a:srgbClr val="7BA9EC"/>
        </a:solidFill>
        <a:effectLst/>
      </p:bgPr>
    </p:bg>
    <p:spTree>
      <p:nvGrpSpPr>
        <p:cNvPr id="1" name=""/>
        <p:cNvGrpSpPr/>
        <p:nvPr/>
      </p:nvGrpSpPr>
      <p:grpSpPr>
        <a:xfrm>
          <a:off x="0" y="0"/>
          <a:ext cx="0" cy="0"/>
          <a:chOff x="0" y="0"/>
          <a:chExt cx="0" cy="0"/>
        </a:xfrm>
      </p:grpSpPr>
      <p:pic>
        <p:nvPicPr>
          <p:cNvPr id="10" name="Image 0" descr="preencoded.png">
            <a:extLst>
              <a:ext uri="{FF2B5EF4-FFF2-40B4-BE49-F238E27FC236}">
                <a16:creationId xmlns:a16="http://schemas.microsoft.com/office/drawing/2014/main" id="{9272DF5E-7D9E-97F6-F68F-6C7095A5EA54}"/>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3466" r="3466"/>
          <a:stretch/>
        </p:blipFill>
        <p:spPr>
          <a:xfrm>
            <a:off x="0" y="0"/>
            <a:ext cx="18288000" cy="10287000"/>
          </a:xfrm>
          <a:prstGeom prst="rect">
            <a:avLst/>
          </a:prstGeom>
        </p:spPr>
      </p:pic>
      <p:sp>
        <p:nvSpPr>
          <p:cNvPr id="2" name="Title 1">
            <a:extLst>
              <a:ext uri="{FF2B5EF4-FFF2-40B4-BE49-F238E27FC236}">
                <a16:creationId xmlns:a16="http://schemas.microsoft.com/office/drawing/2014/main" id="{3E087DB0-DEA4-B04C-2411-16227BE2B188}"/>
              </a:ext>
            </a:extLst>
          </p:cNvPr>
          <p:cNvSpPr>
            <a:spLocks noGrp="1"/>
          </p:cNvSpPr>
          <p:nvPr>
            <p:ph type="ctrTitle"/>
          </p:nvPr>
        </p:nvSpPr>
        <p:spPr>
          <a:xfrm>
            <a:off x="1366841" y="6232849"/>
            <a:ext cx="11994599" cy="2332653"/>
          </a:xfrm>
        </p:spPr>
        <p:txBody>
          <a:bodyPr anchor="t">
            <a:noAutofit/>
          </a:bodyPr>
          <a:lstStyle>
            <a:lvl1pPr algn="l">
              <a:defRPr sz="7200" baseline="0">
                <a:solidFill>
                  <a:srgbClr val="F3F8FC"/>
                </a:solidFill>
              </a:defRPr>
            </a:lvl1pPr>
          </a:lstStyle>
          <a:p>
            <a:r>
              <a:rPr lang="en-GB"/>
              <a:t>Click to edit Master title style</a:t>
            </a:r>
            <a:endParaRPr lang="en-IT"/>
          </a:p>
        </p:txBody>
      </p:sp>
      <p:sp>
        <p:nvSpPr>
          <p:cNvPr id="3" name="Subtitle 2">
            <a:extLst>
              <a:ext uri="{FF2B5EF4-FFF2-40B4-BE49-F238E27FC236}">
                <a16:creationId xmlns:a16="http://schemas.microsoft.com/office/drawing/2014/main" id="{5A8A1093-8F69-529E-C045-1CB1858AADA8}"/>
              </a:ext>
            </a:extLst>
          </p:cNvPr>
          <p:cNvSpPr>
            <a:spLocks noGrp="1"/>
          </p:cNvSpPr>
          <p:nvPr>
            <p:ph type="subTitle" idx="1" hasCustomPrompt="1"/>
          </p:nvPr>
        </p:nvSpPr>
        <p:spPr>
          <a:xfrm>
            <a:off x="1366841" y="5403851"/>
            <a:ext cx="11994599" cy="605064"/>
          </a:xfrm>
        </p:spPr>
        <p:txBody>
          <a:bodyPr>
            <a:normAutofit/>
          </a:bodyPr>
          <a:lstStyle>
            <a:lvl1pPr marL="0" indent="0" algn="l">
              <a:buNone/>
              <a:defRPr sz="2801">
                <a:solidFill>
                  <a:srgbClr val="F3F8FC"/>
                </a:solidFill>
              </a:defRPr>
            </a:lvl1pPr>
            <a:lvl2pPr marL="457223" indent="0" algn="ctr">
              <a:buNone/>
              <a:defRPr sz="2000"/>
            </a:lvl2pPr>
            <a:lvl3pPr marL="914445" indent="0" algn="ctr">
              <a:buNone/>
              <a:defRPr sz="1800"/>
            </a:lvl3pPr>
            <a:lvl4pPr marL="1371669" indent="0" algn="ctr">
              <a:buNone/>
              <a:defRPr sz="1601"/>
            </a:lvl4pPr>
            <a:lvl5pPr marL="1828892" indent="0" algn="ctr">
              <a:buNone/>
              <a:defRPr sz="1601"/>
            </a:lvl5pPr>
            <a:lvl6pPr marL="2286114" indent="0" algn="ctr">
              <a:buNone/>
              <a:defRPr sz="1601"/>
            </a:lvl6pPr>
            <a:lvl7pPr marL="2743337" indent="0" algn="ctr">
              <a:buNone/>
              <a:defRPr sz="1601"/>
            </a:lvl7pPr>
            <a:lvl8pPr marL="3200561" indent="0" algn="ctr">
              <a:buNone/>
              <a:defRPr sz="1601"/>
            </a:lvl8pPr>
            <a:lvl9pPr marL="3657783" indent="0" algn="ctr">
              <a:buNone/>
              <a:defRPr sz="1601"/>
            </a:lvl9pPr>
          </a:lstStyle>
          <a:p>
            <a:r>
              <a:rPr lang="en-GB"/>
              <a:t>Label</a:t>
            </a:r>
            <a:endParaRPr lang="en-IT"/>
          </a:p>
        </p:txBody>
      </p:sp>
      <p:sp>
        <p:nvSpPr>
          <p:cNvPr id="13" name="Segnaposto data 11">
            <a:extLst>
              <a:ext uri="{FF2B5EF4-FFF2-40B4-BE49-F238E27FC236}">
                <a16:creationId xmlns:a16="http://schemas.microsoft.com/office/drawing/2014/main" id="{4CC05C76-10E1-F146-1A87-5C94D0790220}"/>
              </a:ext>
            </a:extLst>
          </p:cNvPr>
          <p:cNvSpPr>
            <a:spLocks noGrp="1"/>
          </p:cNvSpPr>
          <p:nvPr>
            <p:ph type="dt" sz="half" idx="2"/>
          </p:nvPr>
        </p:nvSpPr>
        <p:spPr>
          <a:xfrm>
            <a:off x="13294426" y="9060658"/>
            <a:ext cx="4114800" cy="547688"/>
          </a:xfrm>
          <a:prstGeom prst="rect">
            <a:avLst/>
          </a:prstGeom>
        </p:spPr>
        <p:txBody>
          <a:bodyPr vert="horz" lIns="91440" tIns="45720" rIns="91440" bIns="45720" rtlCol="0" anchor="ctr"/>
          <a:lstStyle>
            <a:lvl1pPr algn="r">
              <a:defRPr sz="2801">
                <a:solidFill>
                  <a:srgbClr val="002460"/>
                </a:solidFill>
                <a:latin typeface="Titillium Web" pitchFamily="2" charset="77"/>
              </a:defRPr>
            </a:lvl1pPr>
          </a:lstStyle>
          <a:p>
            <a:pPr>
              <a:lnSpc>
                <a:spcPts val="2340"/>
              </a:lnSpc>
            </a:pPr>
            <a:r>
              <a:rPr lang="it-IT"/>
              <a:t>Versionamento e data</a:t>
            </a:r>
            <a:endParaRPr lang="en-US"/>
          </a:p>
        </p:txBody>
      </p:sp>
    </p:spTree>
    <p:extLst>
      <p:ext uri="{BB962C8B-B14F-4D97-AF65-F5344CB8AC3E}">
        <p14:creationId xmlns:p14="http://schemas.microsoft.com/office/powerpoint/2010/main" val="272271301"/>
      </p:ext>
    </p:extLst>
  </p:cSld>
  <p:clrMapOvr>
    <a:masterClrMapping/>
  </p:clrMapOvr>
  <p:extLst>
    <p:ext uri="{DCECCB84-F9BA-43D5-87BE-67443E8EF086}">
      <p15:sldGuideLst xmlns:p15="http://schemas.microsoft.com/office/powerpoint/2012/main">
        <p15:guide id="1" orient="horz" pos="3966" userDrawn="1">
          <p15:clr>
            <a:srgbClr val="FBAE40"/>
          </p15:clr>
        </p15:guide>
        <p15:guide id="2" pos="86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1_Indice" preserve="1" userDrawn="1">
  <p:cSld name="1_Indice">
    <p:bg>
      <p:bgPr>
        <a:solidFill>
          <a:srgbClr val="2F6DD5"/>
        </a:solidFill>
        <a:effectLst/>
      </p:bgPr>
    </p:bg>
    <p:spTree>
      <p:nvGrpSpPr>
        <p:cNvPr id="1" name="Shape 111"/>
        <p:cNvGrpSpPr/>
        <p:nvPr/>
      </p:nvGrpSpPr>
      <p:grpSpPr>
        <a:xfrm>
          <a:off x="0" y="0"/>
          <a:ext cx="0" cy="0"/>
          <a:chOff x="0" y="0"/>
          <a:chExt cx="0" cy="0"/>
        </a:xfrm>
      </p:grpSpPr>
      <p:sp>
        <p:nvSpPr>
          <p:cNvPr id="117" name="Google Shape;117;p31"/>
          <p:cNvSpPr txBox="1">
            <a:spLocks noGrp="1"/>
          </p:cNvSpPr>
          <p:nvPr>
            <p:ph type="body" idx="1" hasCustomPrompt="1"/>
          </p:nvPr>
        </p:nvSpPr>
        <p:spPr>
          <a:xfrm>
            <a:off x="9458795" y="3573347"/>
            <a:ext cx="7323138" cy="3549650"/>
          </a:xfrm>
          <a:prstGeom prst="rect">
            <a:avLst/>
          </a:prstGeom>
          <a:noFill/>
          <a:ln>
            <a:noFill/>
          </a:ln>
        </p:spPr>
        <p:txBody>
          <a:bodyPr spcFirstLastPara="1" wrap="square" lIns="91425" tIns="45700" rIns="91425" bIns="45700" anchor="t" anchorCtr="0">
            <a:noAutofit/>
          </a:bodyPr>
          <a:lstStyle>
            <a:lvl1pPr marL="457223" marR="0" lvl="0" indent="-381020" algn="l" rtl="0">
              <a:lnSpc>
                <a:spcPct val="90000"/>
              </a:lnSpc>
              <a:spcBef>
                <a:spcPts val="1001"/>
              </a:spcBef>
              <a:spcAft>
                <a:spcPts val="0"/>
              </a:spcAft>
              <a:buClr>
                <a:schemeClr val="bg1"/>
              </a:buClr>
              <a:buSzPct val="100000"/>
              <a:buFont typeface="Arial"/>
              <a:buAutoNum type="arabicPeriod"/>
              <a:defRPr sz="2599" b="0" i="0" u="sng" strike="noStrike" cap="none">
                <a:solidFill>
                  <a:schemeClr val="bg1"/>
                </a:solidFill>
                <a:latin typeface="Titillium Web"/>
                <a:ea typeface="Titillium Web"/>
                <a:cs typeface="Titillium Web"/>
                <a:sym typeface="Titillium Web"/>
              </a:defRPr>
            </a:lvl1pPr>
            <a:lvl2pPr marL="914445" marR="0" lvl="1" indent="-381020" algn="l" rtl="0">
              <a:lnSpc>
                <a:spcPct val="90000"/>
              </a:lnSpc>
              <a:spcBef>
                <a:spcPts val="500"/>
              </a:spcBef>
              <a:spcAft>
                <a:spcPts val="0"/>
              </a:spcAft>
              <a:buClr>
                <a:schemeClr val="bg1"/>
              </a:buClr>
              <a:buSzPct val="100000"/>
              <a:buFont typeface="Wingdings" pitchFamily="2" charset="2"/>
              <a:buChar char="§"/>
              <a:defRPr sz="2400" b="0" i="0" u="sng" strike="noStrike" cap="none">
                <a:solidFill>
                  <a:schemeClr val="bg1"/>
                </a:solidFill>
                <a:latin typeface="Titillium Web" pitchFamily="2" charset="77"/>
                <a:ea typeface="Titillium Web" pitchFamily="2" charset="77"/>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it-IT"/>
              <a:t>Nome capitolo</a:t>
            </a:r>
          </a:p>
          <a:p>
            <a:r>
              <a:rPr lang="it-IT"/>
              <a:t>Nome capitolo</a:t>
            </a:r>
          </a:p>
          <a:p>
            <a:r>
              <a:rPr lang="it-IT"/>
              <a:t>Nome capitolo</a:t>
            </a:r>
          </a:p>
          <a:p>
            <a:pPr lvl="1"/>
            <a:r>
              <a:rPr lang="it-IT"/>
              <a:t>Nome </a:t>
            </a:r>
            <a:r>
              <a:rPr lang="it-IT" err="1"/>
              <a:t>sottocapitolo</a:t>
            </a:r>
            <a:endParaRPr lang="it-IT"/>
          </a:p>
          <a:p>
            <a:pPr lvl="1"/>
            <a:r>
              <a:rPr lang="it-IT"/>
              <a:t>Nome </a:t>
            </a:r>
            <a:r>
              <a:rPr lang="it-IT" err="1"/>
              <a:t>sottocapitolo</a:t>
            </a:r>
            <a:endParaRPr lang="it-IT"/>
          </a:p>
          <a:p>
            <a:r>
              <a:rPr lang="it-IT"/>
              <a:t>Nome capitolo</a:t>
            </a:r>
          </a:p>
          <a:p>
            <a:r>
              <a:rPr lang="it-IT"/>
              <a:t>Nome capitolo</a:t>
            </a:r>
            <a:endParaRPr/>
          </a:p>
        </p:txBody>
      </p:sp>
      <p:sp>
        <p:nvSpPr>
          <p:cNvPr id="118" name="Google Shape;118;p31"/>
          <p:cNvSpPr txBox="1">
            <a:spLocks noGrp="1"/>
          </p:cNvSpPr>
          <p:nvPr>
            <p:ph type="body" idx="2"/>
          </p:nvPr>
        </p:nvSpPr>
        <p:spPr>
          <a:xfrm>
            <a:off x="1351290" y="3573347"/>
            <a:ext cx="7073186" cy="3549650"/>
          </a:xfrm>
          <a:prstGeom prst="rect">
            <a:avLst/>
          </a:prstGeom>
          <a:noFill/>
          <a:ln>
            <a:noFill/>
          </a:ln>
        </p:spPr>
        <p:txBody>
          <a:bodyPr spcFirstLastPara="1" wrap="square" lIns="91425" tIns="45700" rIns="91425" bIns="45700" anchor="t" anchorCtr="0">
            <a:noAutofit/>
          </a:bodyPr>
          <a:lstStyle>
            <a:lvl1pPr marL="0" marR="0" lvl="0" indent="0" algn="l" rtl="0">
              <a:lnSpc>
                <a:spcPts val="3499"/>
              </a:lnSpc>
              <a:spcBef>
                <a:spcPts val="1001"/>
              </a:spcBef>
              <a:spcAft>
                <a:spcPts val="0"/>
              </a:spcAft>
              <a:buClr>
                <a:schemeClr val="lt1"/>
              </a:buClr>
              <a:buSzPts val="2800"/>
              <a:buFont typeface="Arial"/>
              <a:buNone/>
              <a:defRPr sz="2801" b="0" i="0" u="none" strike="noStrike" cap="none">
                <a:solidFill>
                  <a:schemeClr val="lt1"/>
                </a:solidFill>
                <a:latin typeface="Lora Medium" pitchFamily="2" charset="77"/>
                <a:ea typeface="Lora Medium" pitchFamily="2" charset="77"/>
                <a:cs typeface="Lora Medium" pitchFamily="2" charset="77"/>
                <a:sym typeface="Lora"/>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Lora Medium"/>
                <a:ea typeface="Lora Medium"/>
                <a:cs typeface="Lora Medium"/>
                <a:sym typeface="Lora"/>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Lora Medium"/>
                <a:ea typeface="Lora Medium"/>
                <a:cs typeface="Lora Medium"/>
                <a:sym typeface="Lora"/>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ora Medium"/>
                <a:ea typeface="Lora Medium"/>
                <a:cs typeface="Lora Medium"/>
                <a:sym typeface="Lora"/>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Lora Medium"/>
                <a:ea typeface="Lora Medium"/>
                <a:cs typeface="Lora Medium"/>
                <a:sym typeface="Lora"/>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 name="Footer Placeholder 1">
            <a:extLst>
              <a:ext uri="{FF2B5EF4-FFF2-40B4-BE49-F238E27FC236}">
                <a16:creationId xmlns:a16="http://schemas.microsoft.com/office/drawing/2014/main" id="{E01C341D-FCF2-E768-AE28-08A342B613BA}"/>
              </a:ext>
            </a:extLst>
          </p:cNvPr>
          <p:cNvSpPr>
            <a:spLocks noGrp="1"/>
          </p:cNvSpPr>
          <p:nvPr>
            <p:ph type="ftr" sz="quarter" idx="10"/>
          </p:nvPr>
        </p:nvSpPr>
        <p:spPr>
          <a:xfrm>
            <a:off x="933450" y="732643"/>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3" name="Slide Number Placeholder 2">
            <a:extLst>
              <a:ext uri="{FF2B5EF4-FFF2-40B4-BE49-F238E27FC236}">
                <a16:creationId xmlns:a16="http://schemas.microsoft.com/office/drawing/2014/main" id="{7C925D8F-51FA-C929-2EBE-3F9F98D69610}"/>
              </a:ext>
            </a:extLst>
          </p:cNvPr>
          <p:cNvSpPr>
            <a:spLocks noGrp="1"/>
          </p:cNvSpPr>
          <p:nvPr>
            <p:ph type="sldNum" sz="quarter" idx="11"/>
          </p:nvPr>
        </p:nvSpPr>
        <p:spPr>
          <a:xfrm>
            <a:off x="933452" y="9035269"/>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sp>
        <p:nvSpPr>
          <p:cNvPr id="4" name="Title 3">
            <a:extLst>
              <a:ext uri="{FF2B5EF4-FFF2-40B4-BE49-F238E27FC236}">
                <a16:creationId xmlns:a16="http://schemas.microsoft.com/office/drawing/2014/main" id="{06141C74-B4C8-13F4-6BFE-244DC95FE6EE}"/>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IT"/>
          </a:p>
        </p:txBody>
      </p:sp>
      <p:pic>
        <p:nvPicPr>
          <p:cNvPr id="5" name="Image 1">
            <a:extLst>
              <a:ext uri="{FF2B5EF4-FFF2-40B4-BE49-F238E27FC236}">
                <a16:creationId xmlns:a16="http://schemas.microsoft.com/office/drawing/2014/main" id="{5F700F3D-FE0F-D729-3AD9-B445CDBE59EB}"/>
              </a:ext>
            </a:extLst>
          </p:cNvPr>
          <p:cNvPicPr>
            <a:picLocks noChangeAspect="1"/>
          </p:cNvPicPr>
          <p:nvPr userDrawn="1"/>
        </p:nvPicPr>
        <p:blipFill>
          <a:blip r:embed="rId2"/>
          <a:srcRect/>
          <a:stretch/>
        </p:blipFill>
        <p:spPr>
          <a:xfrm>
            <a:off x="16441281" y="323742"/>
            <a:ext cx="1143323" cy="1271597"/>
          </a:xfrm>
          <a:prstGeom prst="rect">
            <a:avLst/>
          </a:prstGeom>
        </p:spPr>
      </p:pic>
    </p:spTree>
    <p:extLst>
      <p:ext uri="{BB962C8B-B14F-4D97-AF65-F5344CB8AC3E}">
        <p14:creationId xmlns:p14="http://schemas.microsoft.com/office/powerpoint/2010/main" val="22198141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Cover capitolo" preserve="1">
  <p:cSld name="Cover capitolo">
    <p:bg>
      <p:bgPr>
        <a:solidFill>
          <a:srgbClr val="002460"/>
        </a:solidFill>
        <a:effectLst/>
      </p:bgPr>
    </p:bg>
    <p:spTree>
      <p:nvGrpSpPr>
        <p:cNvPr id="1" name="Shape 15"/>
        <p:cNvGrpSpPr/>
        <p:nvPr/>
      </p:nvGrpSpPr>
      <p:grpSpPr>
        <a:xfrm>
          <a:off x="0" y="0"/>
          <a:ext cx="0" cy="0"/>
          <a:chOff x="0" y="0"/>
          <a:chExt cx="0" cy="0"/>
        </a:xfrm>
      </p:grpSpPr>
      <p:sp>
        <p:nvSpPr>
          <p:cNvPr id="16" name="Google Shape;16;p32"/>
          <p:cNvSpPr txBox="1">
            <a:spLocks noGrp="1"/>
          </p:cNvSpPr>
          <p:nvPr>
            <p:ph type="title" hasCustomPrompt="1"/>
          </p:nvPr>
        </p:nvSpPr>
        <p:spPr>
          <a:xfrm>
            <a:off x="1377320" y="3274180"/>
            <a:ext cx="9846494" cy="1989137"/>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lt1"/>
              </a:buClr>
              <a:buSzPts val="7200"/>
              <a:buFont typeface="Titillium Web"/>
              <a:buNone/>
              <a:defRPr sz="7200" b="1" i="0">
                <a:solidFill>
                  <a:schemeClr val="bg1"/>
                </a:solidFill>
                <a:latin typeface="Titillium Web"/>
                <a:ea typeface="Titillium Web"/>
                <a:cs typeface="Titillium Web"/>
                <a:sym typeface="Titillium Web"/>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it-IT"/>
              <a:t>Titolo molto lungo</a:t>
            </a:r>
            <a:br>
              <a:rPr lang="it-IT"/>
            </a:br>
            <a:r>
              <a:rPr lang="it-IT"/>
              <a:t>su due righe</a:t>
            </a:r>
            <a:endParaRPr/>
          </a:p>
        </p:txBody>
      </p:sp>
      <p:sp>
        <p:nvSpPr>
          <p:cNvPr id="17" name="Google Shape;17;p32"/>
          <p:cNvSpPr txBox="1">
            <a:spLocks noGrp="1"/>
          </p:cNvSpPr>
          <p:nvPr>
            <p:ph type="body" idx="1"/>
          </p:nvPr>
        </p:nvSpPr>
        <p:spPr>
          <a:xfrm>
            <a:off x="1377579" y="5527677"/>
            <a:ext cx="8072121" cy="1076325"/>
          </a:xfrm>
          <a:prstGeom prst="rect">
            <a:avLst/>
          </a:prstGeom>
          <a:noFill/>
          <a:ln>
            <a:noFill/>
          </a:ln>
        </p:spPr>
        <p:txBody>
          <a:bodyPr spcFirstLastPara="1" wrap="square" lIns="91425" tIns="45700" rIns="91425" bIns="45700" anchor="t" anchorCtr="0">
            <a:noAutofit/>
          </a:bodyPr>
          <a:lstStyle>
            <a:lvl1pPr marL="0" lvl="0" indent="0" algn="l">
              <a:lnSpc>
                <a:spcPts val="3499"/>
              </a:lnSpc>
              <a:spcBef>
                <a:spcPts val="401"/>
              </a:spcBef>
              <a:spcAft>
                <a:spcPts val="0"/>
              </a:spcAft>
              <a:buClr>
                <a:srgbClr val="18CEE7"/>
              </a:buClr>
              <a:buSzPts val="2000"/>
              <a:buNone/>
              <a:defRPr>
                <a:solidFill>
                  <a:srgbClr val="18CEE7"/>
                </a:solidFill>
                <a:latin typeface="Lora Medium"/>
                <a:ea typeface="Lora Medium"/>
                <a:cs typeface="Lora Medium"/>
                <a:sym typeface="Lora Medium"/>
              </a:defRPr>
            </a:lvl1pPr>
            <a:lvl2pPr marL="914445" lvl="1" indent="-342917" algn="l">
              <a:spcBef>
                <a:spcPts val="360"/>
              </a:spcBef>
              <a:spcAft>
                <a:spcPts val="0"/>
              </a:spcAft>
              <a:buClr>
                <a:schemeClr val="dk1"/>
              </a:buClr>
              <a:buSzPts val="1800"/>
              <a:buChar char="–"/>
              <a:defRPr/>
            </a:lvl2pPr>
            <a:lvl3pPr marL="1371669" lvl="2" indent="-342917" algn="l">
              <a:spcBef>
                <a:spcPts val="360"/>
              </a:spcBef>
              <a:spcAft>
                <a:spcPts val="0"/>
              </a:spcAft>
              <a:buClr>
                <a:schemeClr val="dk1"/>
              </a:buClr>
              <a:buSzPts val="1800"/>
              <a:buChar char="•"/>
              <a:defRPr/>
            </a:lvl3pPr>
            <a:lvl4pPr marL="1828892" lvl="3" indent="-342917" algn="l">
              <a:spcBef>
                <a:spcPts val="360"/>
              </a:spcBef>
              <a:spcAft>
                <a:spcPts val="0"/>
              </a:spcAft>
              <a:buClr>
                <a:schemeClr val="dk1"/>
              </a:buClr>
              <a:buSzPts val="1800"/>
              <a:buChar char="–"/>
              <a:defRPr/>
            </a:lvl4pPr>
            <a:lvl5pPr marL="2286114" lvl="4" indent="-342917" algn="l">
              <a:spcBef>
                <a:spcPts val="360"/>
              </a:spcBef>
              <a:spcAft>
                <a:spcPts val="0"/>
              </a:spcAft>
              <a:buClr>
                <a:schemeClr val="dk1"/>
              </a:buClr>
              <a:buSzPts val="1800"/>
              <a:buChar char="»"/>
              <a:defRPr/>
            </a:lvl5pPr>
            <a:lvl6pPr marL="2743337" lvl="5" indent="-342917" algn="l">
              <a:spcBef>
                <a:spcPts val="360"/>
              </a:spcBef>
              <a:spcAft>
                <a:spcPts val="0"/>
              </a:spcAft>
              <a:buClr>
                <a:schemeClr val="dk1"/>
              </a:buClr>
              <a:buSzPts val="1800"/>
              <a:buChar char="•"/>
              <a:defRPr/>
            </a:lvl6pPr>
            <a:lvl7pPr marL="3200561" lvl="6" indent="-342917" algn="l">
              <a:spcBef>
                <a:spcPts val="360"/>
              </a:spcBef>
              <a:spcAft>
                <a:spcPts val="0"/>
              </a:spcAft>
              <a:buClr>
                <a:schemeClr val="dk1"/>
              </a:buClr>
              <a:buSzPts val="1800"/>
              <a:buChar char="•"/>
              <a:defRPr/>
            </a:lvl7pPr>
            <a:lvl8pPr marL="3657783" lvl="7" indent="-342917" algn="l">
              <a:spcBef>
                <a:spcPts val="360"/>
              </a:spcBef>
              <a:spcAft>
                <a:spcPts val="0"/>
              </a:spcAft>
              <a:buClr>
                <a:schemeClr val="dk1"/>
              </a:buClr>
              <a:buSzPts val="1800"/>
              <a:buChar char="•"/>
              <a:defRPr/>
            </a:lvl8pPr>
            <a:lvl9pPr marL="4115006" lvl="8" indent="-342917" algn="l">
              <a:spcBef>
                <a:spcPts val="360"/>
              </a:spcBef>
              <a:spcAft>
                <a:spcPts val="0"/>
              </a:spcAft>
              <a:buClr>
                <a:schemeClr val="dk1"/>
              </a:buClr>
              <a:buSzPts val="1800"/>
              <a:buChar char="•"/>
              <a:defRPr/>
            </a:lvl9pPr>
          </a:lstStyle>
          <a:p>
            <a:endParaRPr/>
          </a:p>
        </p:txBody>
      </p:sp>
      <p:sp>
        <p:nvSpPr>
          <p:cNvPr id="22" name="Google Shape;22;p32"/>
          <p:cNvSpPr txBox="1">
            <a:spLocks noGrp="1"/>
          </p:cNvSpPr>
          <p:nvPr>
            <p:ph type="body" idx="2"/>
          </p:nvPr>
        </p:nvSpPr>
        <p:spPr>
          <a:xfrm>
            <a:off x="10850880" y="2489159"/>
            <a:ext cx="8072121" cy="5548313"/>
          </a:xfrm>
          <a:prstGeom prst="rect">
            <a:avLst/>
          </a:prstGeom>
          <a:noFill/>
          <a:ln>
            <a:noFill/>
          </a:ln>
        </p:spPr>
        <p:txBody>
          <a:bodyPr spcFirstLastPara="1" wrap="square" lIns="91425" tIns="45700" rIns="91425" bIns="45700" anchor="t" anchorCtr="0">
            <a:noAutofit/>
          </a:bodyPr>
          <a:lstStyle>
            <a:lvl1pPr marL="457223" lvl="0" indent="-228612" algn="l">
              <a:spcBef>
                <a:spcPts val="10001"/>
              </a:spcBef>
              <a:spcAft>
                <a:spcPts val="0"/>
              </a:spcAft>
              <a:buClr>
                <a:srgbClr val="DBE4F7"/>
              </a:buClr>
              <a:buSzPts val="50000"/>
              <a:buNone/>
              <a:defRPr sz="45003" b="0" i="0">
                <a:solidFill>
                  <a:srgbClr val="DBE4F7"/>
                </a:solidFill>
                <a:latin typeface="Roboto Mono Light"/>
                <a:ea typeface="Roboto Mono Light"/>
                <a:cs typeface="Roboto Mono Light"/>
                <a:sym typeface="Roboto Mono Light"/>
              </a:defRPr>
            </a:lvl1pPr>
            <a:lvl2pPr marL="914445" lvl="1" indent="-342917" algn="l">
              <a:spcBef>
                <a:spcPts val="360"/>
              </a:spcBef>
              <a:spcAft>
                <a:spcPts val="0"/>
              </a:spcAft>
              <a:buClr>
                <a:schemeClr val="dk1"/>
              </a:buClr>
              <a:buSzPts val="1800"/>
              <a:buChar char="–"/>
              <a:defRPr/>
            </a:lvl2pPr>
            <a:lvl3pPr marL="1371669" lvl="2" indent="-342917" algn="l">
              <a:spcBef>
                <a:spcPts val="360"/>
              </a:spcBef>
              <a:spcAft>
                <a:spcPts val="0"/>
              </a:spcAft>
              <a:buClr>
                <a:schemeClr val="dk1"/>
              </a:buClr>
              <a:buSzPts val="1800"/>
              <a:buChar char="•"/>
              <a:defRPr/>
            </a:lvl3pPr>
            <a:lvl4pPr marL="1828892" lvl="3" indent="-342917" algn="l">
              <a:spcBef>
                <a:spcPts val="360"/>
              </a:spcBef>
              <a:spcAft>
                <a:spcPts val="0"/>
              </a:spcAft>
              <a:buClr>
                <a:schemeClr val="dk1"/>
              </a:buClr>
              <a:buSzPts val="1800"/>
              <a:buChar char="–"/>
              <a:defRPr/>
            </a:lvl4pPr>
            <a:lvl5pPr marL="2286114" lvl="4" indent="-342917" algn="l">
              <a:spcBef>
                <a:spcPts val="360"/>
              </a:spcBef>
              <a:spcAft>
                <a:spcPts val="0"/>
              </a:spcAft>
              <a:buClr>
                <a:schemeClr val="dk1"/>
              </a:buClr>
              <a:buSzPts val="1800"/>
              <a:buChar char="»"/>
              <a:defRPr/>
            </a:lvl5pPr>
            <a:lvl6pPr marL="2743337" lvl="5" indent="-342917" algn="l">
              <a:spcBef>
                <a:spcPts val="360"/>
              </a:spcBef>
              <a:spcAft>
                <a:spcPts val="0"/>
              </a:spcAft>
              <a:buClr>
                <a:schemeClr val="dk1"/>
              </a:buClr>
              <a:buSzPts val="1800"/>
              <a:buChar char="•"/>
              <a:defRPr/>
            </a:lvl6pPr>
            <a:lvl7pPr marL="3200561" lvl="6" indent="-342917" algn="l">
              <a:spcBef>
                <a:spcPts val="360"/>
              </a:spcBef>
              <a:spcAft>
                <a:spcPts val="0"/>
              </a:spcAft>
              <a:buClr>
                <a:schemeClr val="dk1"/>
              </a:buClr>
              <a:buSzPts val="1800"/>
              <a:buChar char="•"/>
              <a:defRPr/>
            </a:lvl7pPr>
            <a:lvl8pPr marL="3657783" lvl="7" indent="-342917" algn="l">
              <a:spcBef>
                <a:spcPts val="360"/>
              </a:spcBef>
              <a:spcAft>
                <a:spcPts val="0"/>
              </a:spcAft>
              <a:buClr>
                <a:schemeClr val="dk1"/>
              </a:buClr>
              <a:buSzPts val="1800"/>
              <a:buChar char="•"/>
              <a:defRPr/>
            </a:lvl8pPr>
            <a:lvl9pPr marL="4115006" lvl="8" indent="-342917" algn="l">
              <a:spcBef>
                <a:spcPts val="360"/>
              </a:spcBef>
              <a:spcAft>
                <a:spcPts val="0"/>
              </a:spcAft>
              <a:buClr>
                <a:schemeClr val="dk1"/>
              </a:buClr>
              <a:buSzPts val="1800"/>
              <a:buChar char="•"/>
              <a:defRPr/>
            </a:lvl9pPr>
          </a:lstStyle>
          <a:p>
            <a:endParaRPr/>
          </a:p>
        </p:txBody>
      </p:sp>
      <p:sp>
        <p:nvSpPr>
          <p:cNvPr id="2" name="Footer Placeholder 1">
            <a:extLst>
              <a:ext uri="{FF2B5EF4-FFF2-40B4-BE49-F238E27FC236}">
                <a16:creationId xmlns:a16="http://schemas.microsoft.com/office/drawing/2014/main" id="{2CC53C55-3B93-5088-0708-01D9F19D0C43}"/>
              </a:ext>
            </a:extLst>
          </p:cNvPr>
          <p:cNvSpPr>
            <a:spLocks noGrp="1"/>
          </p:cNvSpPr>
          <p:nvPr>
            <p:ph type="ftr" sz="quarter" idx="10"/>
          </p:nvPr>
        </p:nvSpPr>
        <p:spPr>
          <a:xfrm>
            <a:off x="933450" y="732643"/>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3" name="Slide Number Placeholder 2">
            <a:extLst>
              <a:ext uri="{FF2B5EF4-FFF2-40B4-BE49-F238E27FC236}">
                <a16:creationId xmlns:a16="http://schemas.microsoft.com/office/drawing/2014/main" id="{709139A1-8BC2-CE79-15C3-23C76F0B6B9D}"/>
              </a:ext>
            </a:extLst>
          </p:cNvPr>
          <p:cNvSpPr>
            <a:spLocks noGrp="1"/>
          </p:cNvSpPr>
          <p:nvPr>
            <p:ph type="sldNum" sz="quarter" idx="11"/>
          </p:nvPr>
        </p:nvSpPr>
        <p:spPr>
          <a:xfrm>
            <a:off x="933452" y="9035269"/>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pic>
        <p:nvPicPr>
          <p:cNvPr id="4" name="Image 1">
            <a:extLst>
              <a:ext uri="{FF2B5EF4-FFF2-40B4-BE49-F238E27FC236}">
                <a16:creationId xmlns:a16="http://schemas.microsoft.com/office/drawing/2014/main" id="{F63A81A0-4203-1945-B21F-4A2D57A341C1}"/>
              </a:ext>
            </a:extLst>
          </p:cNvPr>
          <p:cNvPicPr>
            <a:picLocks noChangeAspect="1"/>
          </p:cNvPicPr>
          <p:nvPr userDrawn="1"/>
        </p:nvPicPr>
        <p:blipFill>
          <a:blip r:embed="rId2"/>
          <a:srcRect/>
          <a:stretch/>
        </p:blipFill>
        <p:spPr>
          <a:xfrm>
            <a:off x="16441281" y="323742"/>
            <a:ext cx="1143323" cy="1271597"/>
          </a:xfrm>
          <a:prstGeom prst="rect">
            <a:avLst/>
          </a:prstGeom>
        </p:spPr>
      </p:pic>
    </p:spTree>
    <p:extLst>
      <p:ext uri="{BB962C8B-B14F-4D97-AF65-F5344CB8AC3E}">
        <p14:creationId xmlns:p14="http://schemas.microsoft.com/office/powerpoint/2010/main" val="1403895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Cover capitolo" preserve="1">
  <p:cSld name="2_Cover capitolo">
    <p:bg>
      <p:bgPr>
        <a:solidFill>
          <a:srgbClr val="002460"/>
        </a:solidFill>
        <a:effectLst/>
      </p:bgPr>
    </p:bg>
    <p:spTree>
      <p:nvGrpSpPr>
        <p:cNvPr id="1" name="Shape 15"/>
        <p:cNvGrpSpPr/>
        <p:nvPr/>
      </p:nvGrpSpPr>
      <p:grpSpPr>
        <a:xfrm>
          <a:off x="0" y="0"/>
          <a:ext cx="0" cy="0"/>
          <a:chOff x="0" y="0"/>
          <a:chExt cx="0" cy="0"/>
        </a:xfrm>
      </p:grpSpPr>
      <p:sp>
        <p:nvSpPr>
          <p:cNvPr id="16" name="Google Shape;16;p32"/>
          <p:cNvSpPr txBox="1">
            <a:spLocks noGrp="1"/>
          </p:cNvSpPr>
          <p:nvPr>
            <p:ph type="title" hasCustomPrompt="1"/>
          </p:nvPr>
        </p:nvSpPr>
        <p:spPr>
          <a:xfrm>
            <a:off x="1377320" y="3274179"/>
            <a:ext cx="9846494" cy="1989137"/>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chemeClr val="lt1"/>
              </a:buClr>
              <a:buSzPts val="7200"/>
              <a:buFont typeface="Titillium Web"/>
              <a:buNone/>
              <a:defRPr sz="7200" b="1" i="0">
                <a:solidFill>
                  <a:schemeClr val="bg1"/>
                </a:solidFill>
                <a:latin typeface="Titillium Web"/>
                <a:ea typeface="Titillium Web"/>
                <a:cs typeface="Titillium Web"/>
                <a:sym typeface="Titillium Web"/>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it-IT"/>
              <a:t>Titolo molto lungo</a:t>
            </a:r>
            <a:br>
              <a:rPr lang="it-IT"/>
            </a:br>
            <a:r>
              <a:rPr lang="it-IT"/>
              <a:t>su due righe</a:t>
            </a:r>
            <a:endParaRPr/>
          </a:p>
        </p:txBody>
      </p:sp>
      <p:sp>
        <p:nvSpPr>
          <p:cNvPr id="17" name="Google Shape;17;p32"/>
          <p:cNvSpPr txBox="1">
            <a:spLocks noGrp="1"/>
          </p:cNvSpPr>
          <p:nvPr>
            <p:ph type="body" idx="1"/>
          </p:nvPr>
        </p:nvSpPr>
        <p:spPr>
          <a:xfrm>
            <a:off x="1377577" y="5527676"/>
            <a:ext cx="8072121" cy="1076325"/>
          </a:xfrm>
          <a:prstGeom prst="rect">
            <a:avLst/>
          </a:prstGeom>
          <a:noFill/>
          <a:ln>
            <a:noFill/>
          </a:ln>
        </p:spPr>
        <p:txBody>
          <a:bodyPr spcFirstLastPara="1" wrap="square" lIns="91425" tIns="45700" rIns="91425" bIns="45700" anchor="t" anchorCtr="0">
            <a:noAutofit/>
          </a:bodyPr>
          <a:lstStyle>
            <a:lvl1pPr marL="0" lvl="0" indent="0" algn="l">
              <a:lnSpc>
                <a:spcPts val="3500"/>
              </a:lnSpc>
              <a:spcBef>
                <a:spcPts val="400"/>
              </a:spcBef>
              <a:spcAft>
                <a:spcPts val="0"/>
              </a:spcAft>
              <a:buClr>
                <a:srgbClr val="18CEE7"/>
              </a:buClr>
              <a:buSzPts val="2000"/>
              <a:buNone/>
              <a:defRPr>
                <a:solidFill>
                  <a:srgbClr val="18CEE7"/>
                </a:solidFill>
                <a:latin typeface="Lora Medium"/>
                <a:ea typeface="Lora Medium"/>
                <a:cs typeface="Lora Medium"/>
                <a:sym typeface="Lora Medium"/>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32"/>
          <p:cNvSpPr txBox="1">
            <a:spLocks noGrp="1"/>
          </p:cNvSpPr>
          <p:nvPr>
            <p:ph type="body" idx="2"/>
          </p:nvPr>
        </p:nvSpPr>
        <p:spPr>
          <a:xfrm>
            <a:off x="10850880" y="2489159"/>
            <a:ext cx="8072121" cy="5548312"/>
          </a:xfrm>
          <a:prstGeom prst="rect">
            <a:avLst/>
          </a:prstGeom>
          <a:noFill/>
          <a:ln>
            <a:noFill/>
          </a:ln>
        </p:spPr>
        <p:txBody>
          <a:bodyPr spcFirstLastPara="1" wrap="square" lIns="91425" tIns="45700" rIns="91425" bIns="45700" anchor="t" anchorCtr="0">
            <a:noAutofit/>
          </a:bodyPr>
          <a:lstStyle>
            <a:lvl1pPr marL="457200" lvl="0" indent="-228600" algn="l">
              <a:spcBef>
                <a:spcPts val="10000"/>
              </a:spcBef>
              <a:spcAft>
                <a:spcPts val="0"/>
              </a:spcAft>
              <a:buClr>
                <a:srgbClr val="DBE4F7"/>
              </a:buClr>
              <a:buSzPts val="50000"/>
              <a:buNone/>
              <a:defRPr sz="45000" b="0" i="0">
                <a:solidFill>
                  <a:srgbClr val="DBE4F7"/>
                </a:solidFill>
                <a:latin typeface="Roboto Mono Light"/>
                <a:ea typeface="Roboto Mono Light"/>
                <a:cs typeface="Roboto Mono Light"/>
                <a:sym typeface="Roboto Mono Light"/>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 name="Footer Placeholder 1">
            <a:extLst>
              <a:ext uri="{FF2B5EF4-FFF2-40B4-BE49-F238E27FC236}">
                <a16:creationId xmlns:a16="http://schemas.microsoft.com/office/drawing/2014/main" id="{2CC53C55-3B93-5088-0708-01D9F19D0C43}"/>
              </a:ext>
            </a:extLst>
          </p:cNvPr>
          <p:cNvSpPr>
            <a:spLocks noGrp="1"/>
          </p:cNvSpPr>
          <p:nvPr>
            <p:ph type="ftr" sz="quarter" idx="10"/>
          </p:nvPr>
        </p:nvSpPr>
        <p:spPr>
          <a:xfrm>
            <a:off x="933450" y="732641"/>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3" name="Slide Number Placeholder 2">
            <a:extLst>
              <a:ext uri="{FF2B5EF4-FFF2-40B4-BE49-F238E27FC236}">
                <a16:creationId xmlns:a16="http://schemas.microsoft.com/office/drawing/2014/main" id="{709139A1-8BC2-CE79-15C3-23C76F0B6B9D}"/>
              </a:ext>
            </a:extLst>
          </p:cNvPr>
          <p:cNvSpPr>
            <a:spLocks noGrp="1"/>
          </p:cNvSpPr>
          <p:nvPr>
            <p:ph type="sldNum" sz="quarter" idx="11"/>
          </p:nvPr>
        </p:nvSpPr>
        <p:spPr>
          <a:xfrm>
            <a:off x="933450" y="9035267"/>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pic>
        <p:nvPicPr>
          <p:cNvPr id="4" name="Image 1">
            <a:extLst>
              <a:ext uri="{FF2B5EF4-FFF2-40B4-BE49-F238E27FC236}">
                <a16:creationId xmlns:a16="http://schemas.microsoft.com/office/drawing/2014/main" id="{F63A81A0-4203-1945-B21F-4A2D57A341C1}"/>
              </a:ext>
            </a:extLst>
          </p:cNvPr>
          <p:cNvPicPr>
            <a:picLocks noChangeAspect="1"/>
          </p:cNvPicPr>
          <p:nvPr userDrawn="1"/>
        </p:nvPicPr>
        <p:blipFill>
          <a:blip r:embed="rId2"/>
          <a:srcRect/>
          <a:stretch/>
        </p:blipFill>
        <p:spPr>
          <a:xfrm>
            <a:off x="17086440" y="8733"/>
            <a:ext cx="1143323" cy="1271597"/>
          </a:xfrm>
          <a:prstGeom prst="rect">
            <a:avLst/>
          </a:prstGeom>
        </p:spPr>
      </p:pic>
    </p:spTree>
    <p:extLst>
      <p:ext uri="{BB962C8B-B14F-4D97-AF65-F5344CB8AC3E}">
        <p14:creationId xmlns:p14="http://schemas.microsoft.com/office/powerpoint/2010/main" val="180729210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1_Cover capitolo" preserve="1">
  <p:cSld name="1_Cover capitolo">
    <p:bg>
      <p:bgPr>
        <a:solidFill>
          <a:schemeClr val="lt1"/>
        </a:solidFill>
        <a:effectLst/>
      </p:bgPr>
    </p:bg>
    <p:spTree>
      <p:nvGrpSpPr>
        <p:cNvPr id="1" name="Shape 23"/>
        <p:cNvGrpSpPr/>
        <p:nvPr/>
      </p:nvGrpSpPr>
      <p:grpSpPr>
        <a:xfrm>
          <a:off x="0" y="0"/>
          <a:ext cx="0" cy="0"/>
          <a:chOff x="0" y="0"/>
          <a:chExt cx="0" cy="0"/>
        </a:xfrm>
      </p:grpSpPr>
      <p:sp>
        <p:nvSpPr>
          <p:cNvPr id="25" name="Google Shape;25;p38"/>
          <p:cNvSpPr txBox="1">
            <a:spLocks noGrp="1"/>
          </p:cNvSpPr>
          <p:nvPr>
            <p:ph type="title" hasCustomPrompt="1"/>
          </p:nvPr>
        </p:nvSpPr>
        <p:spPr>
          <a:xfrm>
            <a:off x="1377320" y="3274180"/>
            <a:ext cx="11096432" cy="1989137"/>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2F6DD5"/>
              </a:buClr>
              <a:buSzPts val="7200"/>
              <a:buFont typeface="Titillium Web"/>
              <a:buNone/>
              <a:defRPr sz="7200">
                <a:solidFill>
                  <a:srgbClr val="2F6DD5"/>
                </a:solidFill>
                <a:latin typeface="Titillium Web"/>
                <a:ea typeface="Titillium Web"/>
                <a:cs typeface="Titillium Web"/>
                <a:sym typeface="Titillium Web"/>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it-IT"/>
              <a:t>Titolo molto lungo</a:t>
            </a:r>
            <a:br>
              <a:rPr lang="it-IT"/>
            </a:br>
            <a:r>
              <a:rPr lang="it-IT"/>
              <a:t>su due righe</a:t>
            </a:r>
            <a:endParaRPr/>
          </a:p>
        </p:txBody>
      </p:sp>
      <p:sp>
        <p:nvSpPr>
          <p:cNvPr id="26" name="Google Shape;26;p38"/>
          <p:cNvSpPr txBox="1">
            <a:spLocks noGrp="1"/>
          </p:cNvSpPr>
          <p:nvPr>
            <p:ph type="body" idx="1"/>
          </p:nvPr>
        </p:nvSpPr>
        <p:spPr>
          <a:xfrm>
            <a:off x="1377580" y="5527677"/>
            <a:ext cx="6122988" cy="1076325"/>
          </a:xfrm>
          <a:prstGeom prst="rect">
            <a:avLst/>
          </a:prstGeom>
          <a:noFill/>
          <a:ln>
            <a:noFill/>
          </a:ln>
        </p:spPr>
        <p:txBody>
          <a:bodyPr spcFirstLastPara="1" wrap="square" lIns="91425" tIns="45700" rIns="91425" bIns="45700" anchor="t" anchorCtr="0">
            <a:noAutofit/>
          </a:bodyPr>
          <a:lstStyle>
            <a:lvl1pPr marL="0" lvl="0" indent="0" algn="l">
              <a:lnSpc>
                <a:spcPts val="3499"/>
              </a:lnSpc>
              <a:spcBef>
                <a:spcPts val="401"/>
              </a:spcBef>
              <a:spcAft>
                <a:spcPts val="0"/>
              </a:spcAft>
              <a:buClr>
                <a:srgbClr val="18CEE7"/>
              </a:buClr>
              <a:buSzPts val="2000"/>
              <a:buNone/>
              <a:defRPr>
                <a:solidFill>
                  <a:srgbClr val="7BA9EC"/>
                </a:solidFill>
                <a:latin typeface="Lora Medium"/>
                <a:ea typeface="Lora Medium"/>
                <a:cs typeface="Lora Medium"/>
                <a:sym typeface="Lora Medium"/>
              </a:defRPr>
            </a:lvl1pPr>
            <a:lvl2pPr marL="914445" lvl="1" indent="-342917" algn="l">
              <a:spcBef>
                <a:spcPts val="360"/>
              </a:spcBef>
              <a:spcAft>
                <a:spcPts val="0"/>
              </a:spcAft>
              <a:buClr>
                <a:schemeClr val="dk1"/>
              </a:buClr>
              <a:buSzPts val="1800"/>
              <a:buChar char="–"/>
              <a:defRPr/>
            </a:lvl2pPr>
            <a:lvl3pPr marL="1371669" lvl="2" indent="-342917" algn="l">
              <a:spcBef>
                <a:spcPts val="360"/>
              </a:spcBef>
              <a:spcAft>
                <a:spcPts val="0"/>
              </a:spcAft>
              <a:buClr>
                <a:schemeClr val="dk1"/>
              </a:buClr>
              <a:buSzPts val="1800"/>
              <a:buChar char="•"/>
              <a:defRPr/>
            </a:lvl3pPr>
            <a:lvl4pPr marL="1828892" lvl="3" indent="-342917" algn="l">
              <a:spcBef>
                <a:spcPts val="360"/>
              </a:spcBef>
              <a:spcAft>
                <a:spcPts val="0"/>
              </a:spcAft>
              <a:buClr>
                <a:schemeClr val="dk1"/>
              </a:buClr>
              <a:buSzPts val="1800"/>
              <a:buChar char="–"/>
              <a:defRPr/>
            </a:lvl4pPr>
            <a:lvl5pPr marL="2286114" lvl="4" indent="-342917" algn="l">
              <a:spcBef>
                <a:spcPts val="360"/>
              </a:spcBef>
              <a:spcAft>
                <a:spcPts val="0"/>
              </a:spcAft>
              <a:buClr>
                <a:schemeClr val="dk1"/>
              </a:buClr>
              <a:buSzPts val="1800"/>
              <a:buChar char="»"/>
              <a:defRPr/>
            </a:lvl5pPr>
            <a:lvl6pPr marL="2743337" lvl="5" indent="-342917" algn="l">
              <a:spcBef>
                <a:spcPts val="360"/>
              </a:spcBef>
              <a:spcAft>
                <a:spcPts val="0"/>
              </a:spcAft>
              <a:buClr>
                <a:schemeClr val="dk1"/>
              </a:buClr>
              <a:buSzPts val="1800"/>
              <a:buChar char="•"/>
              <a:defRPr/>
            </a:lvl6pPr>
            <a:lvl7pPr marL="3200561" lvl="6" indent="-342917" algn="l">
              <a:spcBef>
                <a:spcPts val="360"/>
              </a:spcBef>
              <a:spcAft>
                <a:spcPts val="0"/>
              </a:spcAft>
              <a:buClr>
                <a:schemeClr val="dk1"/>
              </a:buClr>
              <a:buSzPts val="1800"/>
              <a:buChar char="•"/>
              <a:defRPr/>
            </a:lvl7pPr>
            <a:lvl8pPr marL="3657783" lvl="7" indent="-342917" algn="l">
              <a:spcBef>
                <a:spcPts val="360"/>
              </a:spcBef>
              <a:spcAft>
                <a:spcPts val="0"/>
              </a:spcAft>
              <a:buClr>
                <a:schemeClr val="dk1"/>
              </a:buClr>
              <a:buSzPts val="1800"/>
              <a:buChar char="•"/>
              <a:defRPr/>
            </a:lvl8pPr>
            <a:lvl9pPr marL="4115006" lvl="8" indent="-342917" algn="l">
              <a:spcBef>
                <a:spcPts val="360"/>
              </a:spcBef>
              <a:spcAft>
                <a:spcPts val="0"/>
              </a:spcAft>
              <a:buClr>
                <a:schemeClr val="dk1"/>
              </a:buClr>
              <a:buSzPts val="1800"/>
              <a:buChar char="•"/>
              <a:defRPr/>
            </a:lvl9pPr>
          </a:lstStyle>
          <a:p>
            <a:endParaRPr/>
          </a:p>
        </p:txBody>
      </p:sp>
      <p:sp>
        <p:nvSpPr>
          <p:cNvPr id="27" name="Google Shape;27;p38"/>
          <p:cNvSpPr txBox="1">
            <a:spLocks noGrp="1"/>
          </p:cNvSpPr>
          <p:nvPr>
            <p:ph type="body" idx="2" hasCustomPrompt="1"/>
          </p:nvPr>
        </p:nvSpPr>
        <p:spPr>
          <a:xfrm>
            <a:off x="6221508" y="4034644"/>
            <a:ext cx="11464366" cy="5548313"/>
          </a:xfrm>
          <a:prstGeom prst="rect">
            <a:avLst/>
          </a:prstGeom>
          <a:noFill/>
          <a:ln>
            <a:noFill/>
          </a:ln>
        </p:spPr>
        <p:txBody>
          <a:bodyPr spcFirstLastPara="1" wrap="square" lIns="91425" tIns="45700" rIns="91425" bIns="45700" anchor="t" anchorCtr="0">
            <a:noAutofit/>
          </a:bodyPr>
          <a:lstStyle>
            <a:lvl1pPr marL="457223" lvl="0" indent="-228612" algn="r">
              <a:spcBef>
                <a:spcPts val="10001"/>
              </a:spcBef>
              <a:spcAft>
                <a:spcPts val="0"/>
              </a:spcAft>
              <a:buClr>
                <a:srgbClr val="DBE4F7"/>
              </a:buClr>
              <a:buSzPts val="50000"/>
              <a:buNone/>
              <a:defRPr sz="30002" b="0" i="0">
                <a:solidFill>
                  <a:srgbClr val="DBE4F7"/>
                </a:solidFill>
                <a:latin typeface="Roboto Mono Light"/>
                <a:ea typeface="Roboto Mono Light"/>
                <a:cs typeface="Roboto Mono Light"/>
                <a:sym typeface="Roboto Mono Light"/>
              </a:defRPr>
            </a:lvl1pPr>
            <a:lvl2pPr marL="914445" lvl="1" indent="-342917" algn="l">
              <a:spcBef>
                <a:spcPts val="360"/>
              </a:spcBef>
              <a:spcAft>
                <a:spcPts val="0"/>
              </a:spcAft>
              <a:buClr>
                <a:schemeClr val="dk1"/>
              </a:buClr>
              <a:buSzPts val="1800"/>
              <a:buChar char="–"/>
              <a:defRPr/>
            </a:lvl2pPr>
            <a:lvl3pPr marL="1371669" lvl="2" indent="-342917" algn="l">
              <a:spcBef>
                <a:spcPts val="360"/>
              </a:spcBef>
              <a:spcAft>
                <a:spcPts val="0"/>
              </a:spcAft>
              <a:buClr>
                <a:schemeClr val="dk1"/>
              </a:buClr>
              <a:buSzPts val="1800"/>
              <a:buChar char="•"/>
              <a:defRPr/>
            </a:lvl3pPr>
            <a:lvl4pPr marL="1828892" lvl="3" indent="-342917" algn="l">
              <a:spcBef>
                <a:spcPts val="360"/>
              </a:spcBef>
              <a:spcAft>
                <a:spcPts val="0"/>
              </a:spcAft>
              <a:buClr>
                <a:schemeClr val="dk1"/>
              </a:buClr>
              <a:buSzPts val="1800"/>
              <a:buChar char="–"/>
              <a:defRPr/>
            </a:lvl4pPr>
            <a:lvl5pPr marL="2286114" lvl="4" indent="-342917" algn="l">
              <a:spcBef>
                <a:spcPts val="360"/>
              </a:spcBef>
              <a:spcAft>
                <a:spcPts val="0"/>
              </a:spcAft>
              <a:buClr>
                <a:schemeClr val="dk1"/>
              </a:buClr>
              <a:buSzPts val="1800"/>
              <a:buChar char="»"/>
              <a:defRPr/>
            </a:lvl5pPr>
            <a:lvl6pPr marL="2743337" lvl="5" indent="-342917" algn="l">
              <a:spcBef>
                <a:spcPts val="360"/>
              </a:spcBef>
              <a:spcAft>
                <a:spcPts val="0"/>
              </a:spcAft>
              <a:buClr>
                <a:schemeClr val="dk1"/>
              </a:buClr>
              <a:buSzPts val="1800"/>
              <a:buChar char="•"/>
              <a:defRPr/>
            </a:lvl6pPr>
            <a:lvl7pPr marL="3200561" lvl="6" indent="-342917" algn="l">
              <a:spcBef>
                <a:spcPts val="360"/>
              </a:spcBef>
              <a:spcAft>
                <a:spcPts val="0"/>
              </a:spcAft>
              <a:buClr>
                <a:schemeClr val="dk1"/>
              </a:buClr>
              <a:buSzPts val="1800"/>
              <a:buChar char="•"/>
              <a:defRPr/>
            </a:lvl7pPr>
            <a:lvl8pPr marL="3657783" lvl="7" indent="-342917" algn="l">
              <a:spcBef>
                <a:spcPts val="360"/>
              </a:spcBef>
              <a:spcAft>
                <a:spcPts val="0"/>
              </a:spcAft>
              <a:buClr>
                <a:schemeClr val="dk1"/>
              </a:buClr>
              <a:buSzPts val="1800"/>
              <a:buChar char="•"/>
              <a:defRPr/>
            </a:lvl8pPr>
            <a:lvl9pPr marL="4115006" lvl="8" indent="-342917" algn="l">
              <a:spcBef>
                <a:spcPts val="360"/>
              </a:spcBef>
              <a:spcAft>
                <a:spcPts val="0"/>
              </a:spcAft>
              <a:buClr>
                <a:schemeClr val="dk1"/>
              </a:buClr>
              <a:buSzPts val="1800"/>
              <a:buChar char="•"/>
              <a:defRPr/>
            </a:lvl9pPr>
          </a:lstStyle>
          <a:p>
            <a:r>
              <a:rPr lang="it-IT"/>
              <a:t>00.0</a:t>
            </a:r>
            <a:endParaRPr/>
          </a:p>
        </p:txBody>
      </p:sp>
      <p:sp>
        <p:nvSpPr>
          <p:cNvPr id="3" name="Slide Number Placeholder 2">
            <a:extLst>
              <a:ext uri="{FF2B5EF4-FFF2-40B4-BE49-F238E27FC236}">
                <a16:creationId xmlns:a16="http://schemas.microsoft.com/office/drawing/2014/main" id="{2AF8B3A5-00A2-6E3B-D6DE-990DE53C5054}"/>
              </a:ext>
            </a:extLst>
          </p:cNvPr>
          <p:cNvSpPr>
            <a:spLocks noGrp="1"/>
          </p:cNvSpPr>
          <p:nvPr>
            <p:ph type="sldNum" sz="quarter" idx="11"/>
          </p:nvPr>
        </p:nvSpPr>
        <p:spPr>
          <a:xfrm>
            <a:off x="933452" y="9035269"/>
            <a:ext cx="1300164" cy="547688"/>
          </a:xfrm>
          <a:prstGeom prst="rect">
            <a:avLst/>
          </a:prstGeom>
        </p:spPr>
        <p:txBody>
          <a:bodyPr/>
          <a:lstStyle/>
          <a:p>
            <a:fld id="{F0221AAB-2B63-824F-A124-88DC2873D25D}" type="slidenum">
              <a:rPr lang="en-IT" smtClean="0"/>
              <a:pPr/>
              <a:t>‹N›</a:t>
            </a:fld>
            <a:endParaRPr lang="en-IT"/>
          </a:p>
        </p:txBody>
      </p:sp>
      <p:sp>
        <p:nvSpPr>
          <p:cNvPr id="5" name="Footer Placeholder 4">
            <a:extLst>
              <a:ext uri="{FF2B5EF4-FFF2-40B4-BE49-F238E27FC236}">
                <a16:creationId xmlns:a16="http://schemas.microsoft.com/office/drawing/2014/main" id="{BE756B89-29E2-460E-39C9-8B51BF918E87}"/>
              </a:ext>
            </a:extLst>
          </p:cNvPr>
          <p:cNvSpPr>
            <a:spLocks noGrp="1"/>
          </p:cNvSpPr>
          <p:nvPr>
            <p:ph type="ftr" sz="quarter" idx="12"/>
          </p:nvPr>
        </p:nvSpPr>
        <p:spPr/>
        <p:txBody>
          <a:bodyPr/>
          <a:lstStyle/>
          <a:p>
            <a:r>
              <a:rPr lang="en-GB"/>
              <a:t>Titolo capitolo - Titolo sottocapitolo </a:t>
            </a:r>
            <a:endParaRPr lang="en-IT"/>
          </a:p>
        </p:txBody>
      </p:sp>
    </p:spTree>
    <p:extLst>
      <p:ext uri="{BB962C8B-B14F-4D97-AF65-F5344CB8AC3E}">
        <p14:creationId xmlns:p14="http://schemas.microsoft.com/office/powerpoint/2010/main" val="23576346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D2A9A8-7658-15A3-2F2E-FC78B94E011A}"/>
              </a:ext>
            </a:extLst>
          </p:cNvPr>
          <p:cNvSpPr>
            <a:spLocks noGrp="1"/>
          </p:cNvSpPr>
          <p:nvPr>
            <p:ph idx="1"/>
          </p:nvPr>
        </p:nvSpPr>
        <p:spPr/>
        <p:txBody>
          <a:bodyPr/>
          <a:lstStyle>
            <a:lvl1pPr marL="0" indent="0">
              <a:buFontTx/>
              <a:buNone/>
              <a:defRPr sz="2599"/>
            </a:lvl1pPr>
            <a:lvl2pPr marL="685835" indent="-228612">
              <a:buFont typeface="Wingdings" pitchFamily="2" charset="2"/>
              <a:buChar char="§"/>
              <a:defRPr/>
            </a:lvl2pPr>
            <a:lvl3pPr marL="1143057" indent="-228612">
              <a:buFont typeface="Wingdings" pitchFamily="2" charset="2"/>
              <a:buChar char="§"/>
              <a:defRPr/>
            </a:lvl3pPr>
            <a:lvl4pPr marL="1600280" indent="-228612">
              <a:buFont typeface="Wingdings" pitchFamily="2" charset="2"/>
              <a:buChar char="§"/>
              <a:defRPr/>
            </a:lvl4pPr>
            <a:lvl5pPr marL="2057504" indent="-228612">
              <a:buFont typeface="Wingdings" pitchFamily="2" charset="2"/>
              <a:buChar cha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T"/>
          </a:p>
        </p:txBody>
      </p:sp>
      <p:sp>
        <p:nvSpPr>
          <p:cNvPr id="8" name="Slide Number Placeholder 7">
            <a:extLst>
              <a:ext uri="{FF2B5EF4-FFF2-40B4-BE49-F238E27FC236}">
                <a16:creationId xmlns:a16="http://schemas.microsoft.com/office/drawing/2014/main" id="{99D8E67D-B433-FC54-964F-89397AA8AC24}"/>
              </a:ext>
            </a:extLst>
          </p:cNvPr>
          <p:cNvSpPr>
            <a:spLocks noGrp="1"/>
          </p:cNvSpPr>
          <p:nvPr>
            <p:ph type="sldNum" sz="quarter" idx="11"/>
          </p:nvPr>
        </p:nvSpPr>
        <p:spPr>
          <a:xfrm>
            <a:off x="933452" y="9035269"/>
            <a:ext cx="1300164" cy="547688"/>
          </a:xfrm>
          <a:prstGeom prst="rect">
            <a:avLst/>
          </a:prstGeom>
        </p:spPr>
        <p:txBody>
          <a:body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FCA95C54-0235-5F8C-3600-CD353B35EA3A}"/>
              </a:ext>
            </a:extLst>
          </p:cNvPr>
          <p:cNvSpPr>
            <a:spLocks noGrp="1"/>
          </p:cNvSpPr>
          <p:nvPr>
            <p:ph type="title"/>
          </p:nvPr>
        </p:nvSpPr>
        <p:spPr/>
        <p:txBody>
          <a:bodyPr/>
          <a:lstStyle/>
          <a:p>
            <a:r>
              <a:rPr lang="en-GB"/>
              <a:t>Click to edit Master title style</a:t>
            </a:r>
            <a:endParaRPr lang="en-IT"/>
          </a:p>
        </p:txBody>
      </p:sp>
      <p:sp>
        <p:nvSpPr>
          <p:cNvPr id="10" name="Footer Placeholder 9">
            <a:extLst>
              <a:ext uri="{FF2B5EF4-FFF2-40B4-BE49-F238E27FC236}">
                <a16:creationId xmlns:a16="http://schemas.microsoft.com/office/drawing/2014/main" id="{05A30521-19C8-BFBB-DE42-4071EFABBFE4}"/>
              </a:ext>
            </a:extLst>
          </p:cNvPr>
          <p:cNvSpPr>
            <a:spLocks noGrp="1"/>
          </p:cNvSpPr>
          <p:nvPr>
            <p:ph type="ftr" sz="quarter" idx="12"/>
          </p:nvPr>
        </p:nvSpPr>
        <p:spPr/>
        <p:txBody>
          <a:bodyPr/>
          <a:lstStyle/>
          <a:p>
            <a:r>
              <a:rPr lang="en-GB"/>
              <a:t>Titolo capitolo - Titolo sottocapitolo </a:t>
            </a:r>
            <a:endParaRPr lang="en-IT">
              <a:latin typeface="Titillium Web" pitchFamily="2" charset="77"/>
            </a:endParaRPr>
          </a:p>
        </p:txBody>
      </p:sp>
    </p:spTree>
    <p:extLst>
      <p:ext uri="{BB962C8B-B14F-4D97-AF65-F5344CB8AC3E}">
        <p14:creationId xmlns:p14="http://schemas.microsoft.com/office/powerpoint/2010/main" val="18540838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sto con immagine blu">
    <p:spTree>
      <p:nvGrpSpPr>
        <p:cNvPr id="1" name=""/>
        <p:cNvGrpSpPr/>
        <p:nvPr/>
      </p:nvGrpSpPr>
      <p:grpSpPr>
        <a:xfrm>
          <a:off x="0" y="0"/>
          <a:ext cx="0" cy="0"/>
          <a:chOff x="0" y="0"/>
          <a:chExt cx="0" cy="0"/>
        </a:xfrm>
      </p:grpSpPr>
      <p:pic>
        <p:nvPicPr>
          <p:cNvPr id="2" name="Image 1" descr="preencoded.png">
            <a:extLst>
              <a:ext uri="{FF2B5EF4-FFF2-40B4-BE49-F238E27FC236}">
                <a16:creationId xmlns:a16="http://schemas.microsoft.com/office/drawing/2014/main" id="{B2942EF7-C923-543C-F7A2-C02223546CE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 y="-19049"/>
            <a:ext cx="18304933" cy="10306049"/>
          </a:xfrm>
          <a:prstGeom prst="rect">
            <a:avLst/>
          </a:prstGeom>
        </p:spPr>
      </p:pic>
      <p:sp>
        <p:nvSpPr>
          <p:cNvPr id="37" name="Segnaposto immagine 36">
            <a:extLst>
              <a:ext uri="{FF2B5EF4-FFF2-40B4-BE49-F238E27FC236}">
                <a16:creationId xmlns:a16="http://schemas.microsoft.com/office/drawing/2014/main" id="{C1C37003-0232-4D5D-C9FD-EF864D913673}"/>
              </a:ext>
            </a:extLst>
          </p:cNvPr>
          <p:cNvSpPr>
            <a:spLocks noGrp="1"/>
          </p:cNvSpPr>
          <p:nvPr>
            <p:ph type="pic" sz="quarter" idx="22"/>
          </p:nvPr>
        </p:nvSpPr>
        <p:spPr>
          <a:xfrm>
            <a:off x="8787164" y="0"/>
            <a:ext cx="9500841" cy="10287000"/>
          </a:xfrm>
          <a:prstGeom prst="rect">
            <a:avLst/>
          </a:prstGeom>
        </p:spPr>
        <p:txBody>
          <a:bodyPr/>
          <a:lstStyle/>
          <a:p>
            <a:endParaRPr lang="it-IT"/>
          </a:p>
        </p:txBody>
      </p:sp>
      <p:sp>
        <p:nvSpPr>
          <p:cNvPr id="17" name="Segnaposto testo 16">
            <a:extLst>
              <a:ext uri="{FF2B5EF4-FFF2-40B4-BE49-F238E27FC236}">
                <a16:creationId xmlns:a16="http://schemas.microsoft.com/office/drawing/2014/main" id="{C9F7A2F9-B299-05B8-3C8F-17E04C4F1171}"/>
              </a:ext>
            </a:extLst>
          </p:cNvPr>
          <p:cNvSpPr>
            <a:spLocks noGrp="1"/>
          </p:cNvSpPr>
          <p:nvPr>
            <p:ph type="body" sz="quarter" idx="21" hasCustomPrompt="1"/>
          </p:nvPr>
        </p:nvSpPr>
        <p:spPr>
          <a:xfrm>
            <a:off x="1407244" y="2632248"/>
            <a:ext cx="2557463" cy="414338"/>
          </a:xfrm>
          <a:prstGeom prst="rect">
            <a:avLst/>
          </a:prstGeom>
        </p:spPr>
        <p:txBody>
          <a:bodyPr/>
          <a:lstStyle>
            <a:lvl1pPr marL="0" indent="0">
              <a:buFontTx/>
              <a:buNone/>
              <a:defRPr>
                <a:solidFill>
                  <a:srgbClr val="18CEE7"/>
                </a:solidFill>
              </a:defRPr>
            </a:lvl1pPr>
          </a:lstStyle>
          <a:p>
            <a:pPr lvl="0"/>
            <a:r>
              <a:rPr lang="it-IT"/>
              <a:t>Label</a:t>
            </a:r>
          </a:p>
        </p:txBody>
      </p:sp>
      <p:sp>
        <p:nvSpPr>
          <p:cNvPr id="33" name="CasellaDiTesto 32">
            <a:extLst>
              <a:ext uri="{FF2B5EF4-FFF2-40B4-BE49-F238E27FC236}">
                <a16:creationId xmlns:a16="http://schemas.microsoft.com/office/drawing/2014/main" id="{D6313F96-22B5-2D2C-0949-C5DBCB756B7E}"/>
              </a:ext>
            </a:extLst>
          </p:cNvPr>
          <p:cNvSpPr txBox="1"/>
          <p:nvPr userDrawn="1"/>
        </p:nvSpPr>
        <p:spPr>
          <a:xfrm>
            <a:off x="10058403" y="-780585"/>
            <a:ext cx="184731" cy="369332"/>
          </a:xfrm>
          <a:prstGeom prst="rect">
            <a:avLst/>
          </a:prstGeom>
          <a:noFill/>
        </p:spPr>
        <p:txBody>
          <a:bodyPr wrap="none" rtlCol="0">
            <a:spAutoFit/>
          </a:bodyPr>
          <a:lstStyle/>
          <a:p>
            <a:endParaRPr lang="it-IT" sz="1800"/>
          </a:p>
        </p:txBody>
      </p:sp>
      <p:sp>
        <p:nvSpPr>
          <p:cNvPr id="34" name="CasellaDiTesto 33">
            <a:extLst>
              <a:ext uri="{FF2B5EF4-FFF2-40B4-BE49-F238E27FC236}">
                <a16:creationId xmlns:a16="http://schemas.microsoft.com/office/drawing/2014/main" id="{6578A7C7-833A-9CA3-21BE-80F799D92126}"/>
              </a:ext>
            </a:extLst>
          </p:cNvPr>
          <p:cNvSpPr txBox="1"/>
          <p:nvPr userDrawn="1"/>
        </p:nvSpPr>
        <p:spPr>
          <a:xfrm>
            <a:off x="19470033" y="-22302"/>
            <a:ext cx="184731" cy="369332"/>
          </a:xfrm>
          <a:prstGeom prst="rect">
            <a:avLst/>
          </a:prstGeom>
          <a:noFill/>
        </p:spPr>
        <p:txBody>
          <a:bodyPr wrap="none" rtlCol="0">
            <a:spAutoFit/>
          </a:bodyPr>
          <a:lstStyle/>
          <a:p>
            <a:endParaRPr lang="it-IT" sz="1800"/>
          </a:p>
        </p:txBody>
      </p:sp>
      <p:sp>
        <p:nvSpPr>
          <p:cNvPr id="35" name="CasellaDiTesto 34">
            <a:extLst>
              <a:ext uri="{FF2B5EF4-FFF2-40B4-BE49-F238E27FC236}">
                <a16:creationId xmlns:a16="http://schemas.microsoft.com/office/drawing/2014/main" id="{F84A4EA4-0249-A35E-C4F5-A60EBF57265F}"/>
              </a:ext>
            </a:extLst>
          </p:cNvPr>
          <p:cNvSpPr txBox="1"/>
          <p:nvPr userDrawn="1"/>
        </p:nvSpPr>
        <p:spPr>
          <a:xfrm>
            <a:off x="10749780" y="-1471961"/>
            <a:ext cx="184731" cy="369332"/>
          </a:xfrm>
          <a:prstGeom prst="rect">
            <a:avLst/>
          </a:prstGeom>
          <a:noFill/>
        </p:spPr>
        <p:txBody>
          <a:bodyPr wrap="none" rtlCol="0">
            <a:spAutoFit/>
          </a:bodyPr>
          <a:lstStyle/>
          <a:p>
            <a:endParaRPr lang="it-IT" sz="1800"/>
          </a:p>
        </p:txBody>
      </p:sp>
      <p:sp>
        <p:nvSpPr>
          <p:cNvPr id="4" name="Footer Placeholder 3">
            <a:extLst>
              <a:ext uri="{FF2B5EF4-FFF2-40B4-BE49-F238E27FC236}">
                <a16:creationId xmlns:a16="http://schemas.microsoft.com/office/drawing/2014/main" id="{04F2D898-2C60-8EDB-95F0-1D5FEB797920}"/>
              </a:ext>
            </a:extLst>
          </p:cNvPr>
          <p:cNvSpPr>
            <a:spLocks noGrp="1"/>
          </p:cNvSpPr>
          <p:nvPr>
            <p:ph type="ftr" sz="quarter" idx="23"/>
          </p:nvPr>
        </p:nvSpPr>
        <p:spPr>
          <a:xfrm>
            <a:off x="933450" y="732643"/>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8" name="Slide Number Placeholder 7">
            <a:extLst>
              <a:ext uri="{FF2B5EF4-FFF2-40B4-BE49-F238E27FC236}">
                <a16:creationId xmlns:a16="http://schemas.microsoft.com/office/drawing/2014/main" id="{B00EFBC0-D186-FFF7-D15E-19C10D91FA20}"/>
              </a:ext>
            </a:extLst>
          </p:cNvPr>
          <p:cNvSpPr>
            <a:spLocks noGrp="1"/>
          </p:cNvSpPr>
          <p:nvPr>
            <p:ph type="sldNum" sz="quarter" idx="24"/>
          </p:nvPr>
        </p:nvSpPr>
        <p:spPr>
          <a:xfrm>
            <a:off x="933452" y="9035269"/>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sp>
        <p:nvSpPr>
          <p:cNvPr id="15" name="Segnaposto testo 14">
            <a:extLst>
              <a:ext uri="{FF2B5EF4-FFF2-40B4-BE49-F238E27FC236}">
                <a16:creationId xmlns:a16="http://schemas.microsoft.com/office/drawing/2014/main" id="{E74BD021-8A4B-C0DD-E48C-E900A03063E5}"/>
              </a:ext>
            </a:extLst>
          </p:cNvPr>
          <p:cNvSpPr>
            <a:spLocks noGrp="1"/>
          </p:cNvSpPr>
          <p:nvPr>
            <p:ph type="body" sz="quarter" idx="20" hasCustomPrompt="1"/>
          </p:nvPr>
        </p:nvSpPr>
        <p:spPr>
          <a:xfrm>
            <a:off x="1407244" y="3262326"/>
            <a:ext cx="10216268" cy="4546601"/>
          </a:xfrm>
          <a:prstGeom prst="rect">
            <a:avLst/>
          </a:prstGeom>
        </p:spPr>
        <p:txBody>
          <a:bodyPr/>
          <a:lstStyle>
            <a:lvl1pPr marL="0" indent="0">
              <a:buFontTx/>
              <a:buNone/>
              <a:defRPr sz="5400" b="1" i="0">
                <a:solidFill>
                  <a:schemeClr val="bg1"/>
                </a:solidFill>
                <a:latin typeface="Lora SemiBold" pitchFamily="2" charset="77"/>
              </a:defRPr>
            </a:lvl1pPr>
          </a:lstStyle>
          <a:p>
            <a:pPr lvl="0"/>
            <a:r>
              <a:rPr lang="it-IT"/>
              <a:t>Sed ut </a:t>
            </a:r>
            <a:r>
              <a:rPr lang="it-IT" err="1"/>
              <a:t>perspiciat</a:t>
            </a:r>
            <a:r>
              <a:rPr lang="it-IT"/>
              <a:t> </a:t>
            </a:r>
            <a:r>
              <a:rPr lang="it-IT" err="1"/>
              <a:t>unde</a:t>
            </a:r>
            <a:r>
              <a:rPr lang="it-IT"/>
              <a:t> omnis </a:t>
            </a:r>
            <a:r>
              <a:rPr lang="it-IT" err="1"/>
              <a:t>iste</a:t>
            </a:r>
            <a:r>
              <a:rPr lang="it-IT"/>
              <a:t> </a:t>
            </a:r>
            <a:r>
              <a:rPr lang="it-IT" err="1"/>
              <a:t>natus</a:t>
            </a:r>
            <a:r>
              <a:rPr lang="it-IT"/>
              <a:t> </a:t>
            </a:r>
            <a:r>
              <a:rPr lang="it-IT" err="1"/>
              <a:t>error</a:t>
            </a:r>
            <a:r>
              <a:rPr lang="it-IT"/>
              <a:t> </a:t>
            </a:r>
            <a:r>
              <a:rPr lang="it-IT" err="1"/>
              <a:t>sit</a:t>
            </a:r>
            <a:r>
              <a:rPr lang="it-IT"/>
              <a:t> </a:t>
            </a:r>
            <a:r>
              <a:rPr lang="it-IT" err="1"/>
              <a:t>voluptatem</a:t>
            </a:r>
            <a:r>
              <a:rPr lang="it-IT"/>
              <a:t> </a:t>
            </a:r>
            <a:r>
              <a:rPr lang="it-IT" err="1"/>
              <a:t>accusantium</a:t>
            </a:r>
            <a:r>
              <a:rPr lang="it-IT"/>
              <a:t>. Orci </a:t>
            </a:r>
            <a:r>
              <a:rPr lang="it-IT" err="1"/>
              <a:t>varius</a:t>
            </a:r>
            <a:r>
              <a:rPr lang="it-IT"/>
              <a:t> </a:t>
            </a:r>
            <a:r>
              <a:rPr lang="it-IT" err="1"/>
              <a:t>natoque</a:t>
            </a:r>
            <a:r>
              <a:rPr lang="it-IT"/>
              <a:t> </a:t>
            </a:r>
            <a:r>
              <a:rPr lang="it-IT" err="1"/>
              <a:t>penatibus</a:t>
            </a:r>
            <a:r>
              <a:rPr lang="it-IT"/>
              <a:t> et </a:t>
            </a:r>
            <a:r>
              <a:rPr lang="it-IT" err="1"/>
              <a:t>magnis</a:t>
            </a:r>
            <a:br>
              <a:rPr lang="it-IT"/>
            </a:br>
            <a:r>
              <a:rPr lang="it-IT" err="1"/>
              <a:t>dis</a:t>
            </a:r>
            <a:r>
              <a:rPr lang="it-IT"/>
              <a:t> </a:t>
            </a:r>
            <a:r>
              <a:rPr lang="it-IT" err="1"/>
              <a:t>parturient</a:t>
            </a:r>
            <a:r>
              <a:rPr lang="it-IT"/>
              <a:t> </a:t>
            </a:r>
            <a:r>
              <a:rPr lang="it-IT" err="1"/>
              <a:t>montes</a:t>
            </a:r>
            <a:r>
              <a:rPr lang="it-IT"/>
              <a:t>, </a:t>
            </a:r>
            <a:r>
              <a:rPr lang="it-IT" err="1"/>
              <a:t>nascetur</a:t>
            </a:r>
            <a:r>
              <a:rPr lang="it-IT"/>
              <a:t>.</a:t>
            </a:r>
          </a:p>
        </p:txBody>
      </p:sp>
    </p:spTree>
    <p:extLst>
      <p:ext uri="{BB962C8B-B14F-4D97-AF65-F5344CB8AC3E}">
        <p14:creationId xmlns:p14="http://schemas.microsoft.com/office/powerpoint/2010/main" val="343860519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esto con immagine bianca">
    <p:spTree>
      <p:nvGrpSpPr>
        <p:cNvPr id="1" name=""/>
        <p:cNvGrpSpPr/>
        <p:nvPr/>
      </p:nvGrpSpPr>
      <p:grpSpPr>
        <a:xfrm>
          <a:off x="0" y="0"/>
          <a:ext cx="0" cy="0"/>
          <a:chOff x="0" y="0"/>
          <a:chExt cx="0" cy="0"/>
        </a:xfrm>
      </p:grpSpPr>
      <p:pic>
        <p:nvPicPr>
          <p:cNvPr id="2" name="Image 1" descr="preencoded.png">
            <a:extLst>
              <a:ext uri="{FF2B5EF4-FFF2-40B4-BE49-F238E27FC236}">
                <a16:creationId xmlns:a16="http://schemas.microsoft.com/office/drawing/2014/main" id="{B2942EF7-C923-543C-F7A2-C02223546CE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 y="-19049"/>
            <a:ext cx="18304933" cy="10306049"/>
          </a:xfrm>
          <a:prstGeom prst="rect">
            <a:avLst/>
          </a:prstGeom>
        </p:spPr>
      </p:pic>
      <p:sp>
        <p:nvSpPr>
          <p:cNvPr id="37" name="Segnaposto immagine 36">
            <a:extLst>
              <a:ext uri="{FF2B5EF4-FFF2-40B4-BE49-F238E27FC236}">
                <a16:creationId xmlns:a16="http://schemas.microsoft.com/office/drawing/2014/main" id="{C1C37003-0232-4D5D-C9FD-EF864D913673}"/>
              </a:ext>
            </a:extLst>
          </p:cNvPr>
          <p:cNvSpPr>
            <a:spLocks noGrp="1"/>
          </p:cNvSpPr>
          <p:nvPr>
            <p:ph type="pic" sz="quarter" idx="22"/>
          </p:nvPr>
        </p:nvSpPr>
        <p:spPr>
          <a:xfrm>
            <a:off x="8787164" y="0"/>
            <a:ext cx="9500841" cy="10287000"/>
          </a:xfrm>
          <a:prstGeom prst="rect">
            <a:avLst/>
          </a:prstGeom>
        </p:spPr>
        <p:txBody>
          <a:bodyPr/>
          <a:lstStyle/>
          <a:p>
            <a:endParaRPr lang="it-IT"/>
          </a:p>
        </p:txBody>
      </p:sp>
      <p:sp>
        <p:nvSpPr>
          <p:cNvPr id="17" name="Segnaposto testo 16">
            <a:extLst>
              <a:ext uri="{FF2B5EF4-FFF2-40B4-BE49-F238E27FC236}">
                <a16:creationId xmlns:a16="http://schemas.microsoft.com/office/drawing/2014/main" id="{C9F7A2F9-B299-05B8-3C8F-17E04C4F1171}"/>
              </a:ext>
            </a:extLst>
          </p:cNvPr>
          <p:cNvSpPr>
            <a:spLocks noGrp="1"/>
          </p:cNvSpPr>
          <p:nvPr>
            <p:ph type="body" sz="quarter" idx="21" hasCustomPrompt="1"/>
          </p:nvPr>
        </p:nvSpPr>
        <p:spPr>
          <a:xfrm>
            <a:off x="1389313" y="2632248"/>
            <a:ext cx="2557463" cy="414338"/>
          </a:xfrm>
          <a:prstGeom prst="rect">
            <a:avLst/>
          </a:prstGeom>
        </p:spPr>
        <p:txBody>
          <a:bodyPr/>
          <a:lstStyle>
            <a:lvl1pPr marL="0" indent="0">
              <a:buFontTx/>
              <a:buNone/>
              <a:defRPr>
                <a:solidFill>
                  <a:srgbClr val="7BA9EC"/>
                </a:solidFill>
              </a:defRPr>
            </a:lvl1pPr>
          </a:lstStyle>
          <a:p>
            <a:pPr lvl="0"/>
            <a:r>
              <a:rPr lang="it-IT"/>
              <a:t>Label</a:t>
            </a:r>
          </a:p>
        </p:txBody>
      </p:sp>
      <p:sp>
        <p:nvSpPr>
          <p:cNvPr id="33" name="CasellaDiTesto 32">
            <a:extLst>
              <a:ext uri="{FF2B5EF4-FFF2-40B4-BE49-F238E27FC236}">
                <a16:creationId xmlns:a16="http://schemas.microsoft.com/office/drawing/2014/main" id="{D6313F96-22B5-2D2C-0949-C5DBCB756B7E}"/>
              </a:ext>
            </a:extLst>
          </p:cNvPr>
          <p:cNvSpPr txBox="1"/>
          <p:nvPr userDrawn="1"/>
        </p:nvSpPr>
        <p:spPr>
          <a:xfrm>
            <a:off x="10058403" y="-780585"/>
            <a:ext cx="184731" cy="369332"/>
          </a:xfrm>
          <a:prstGeom prst="rect">
            <a:avLst/>
          </a:prstGeom>
          <a:noFill/>
        </p:spPr>
        <p:txBody>
          <a:bodyPr wrap="none" rtlCol="0">
            <a:spAutoFit/>
          </a:bodyPr>
          <a:lstStyle/>
          <a:p>
            <a:endParaRPr lang="it-IT" sz="1800"/>
          </a:p>
        </p:txBody>
      </p:sp>
      <p:sp>
        <p:nvSpPr>
          <p:cNvPr id="35" name="CasellaDiTesto 34">
            <a:extLst>
              <a:ext uri="{FF2B5EF4-FFF2-40B4-BE49-F238E27FC236}">
                <a16:creationId xmlns:a16="http://schemas.microsoft.com/office/drawing/2014/main" id="{F84A4EA4-0249-A35E-C4F5-A60EBF57265F}"/>
              </a:ext>
            </a:extLst>
          </p:cNvPr>
          <p:cNvSpPr txBox="1"/>
          <p:nvPr userDrawn="1"/>
        </p:nvSpPr>
        <p:spPr>
          <a:xfrm>
            <a:off x="10749780" y="-1471961"/>
            <a:ext cx="184731" cy="369332"/>
          </a:xfrm>
          <a:prstGeom prst="rect">
            <a:avLst/>
          </a:prstGeom>
          <a:noFill/>
        </p:spPr>
        <p:txBody>
          <a:bodyPr wrap="none" rtlCol="0">
            <a:spAutoFit/>
          </a:bodyPr>
          <a:lstStyle/>
          <a:p>
            <a:endParaRPr lang="it-IT" sz="1800"/>
          </a:p>
        </p:txBody>
      </p:sp>
      <p:sp>
        <p:nvSpPr>
          <p:cNvPr id="4" name="Footer Placeholder 3">
            <a:extLst>
              <a:ext uri="{FF2B5EF4-FFF2-40B4-BE49-F238E27FC236}">
                <a16:creationId xmlns:a16="http://schemas.microsoft.com/office/drawing/2014/main" id="{5ABF80C5-B892-5737-B031-5E615AD3FE0E}"/>
              </a:ext>
            </a:extLst>
          </p:cNvPr>
          <p:cNvSpPr>
            <a:spLocks noGrp="1"/>
          </p:cNvSpPr>
          <p:nvPr>
            <p:ph type="ftr" sz="quarter" idx="23"/>
          </p:nvPr>
        </p:nvSpPr>
        <p:spPr>
          <a:xfrm>
            <a:off x="933450" y="732643"/>
            <a:ext cx="6172201" cy="547688"/>
          </a:xfrm>
          <a:prstGeom prst="rect">
            <a:avLst/>
          </a:prstGeom>
        </p:spPr>
        <p:txBody>
          <a:bodyPr/>
          <a:lstStyle/>
          <a:p>
            <a:r>
              <a:rPr lang="en-GB" b="1"/>
              <a:t>Titolo capitolo - Titolo sottocapitolo </a:t>
            </a:r>
            <a:endParaRPr lang="en-IT"/>
          </a:p>
        </p:txBody>
      </p:sp>
      <p:sp>
        <p:nvSpPr>
          <p:cNvPr id="8" name="Slide Number Placeholder 7">
            <a:extLst>
              <a:ext uri="{FF2B5EF4-FFF2-40B4-BE49-F238E27FC236}">
                <a16:creationId xmlns:a16="http://schemas.microsoft.com/office/drawing/2014/main" id="{AE89E745-A798-EF2C-DBA9-CDB3F56F9F48}"/>
              </a:ext>
            </a:extLst>
          </p:cNvPr>
          <p:cNvSpPr>
            <a:spLocks noGrp="1"/>
          </p:cNvSpPr>
          <p:nvPr>
            <p:ph type="sldNum" sz="quarter" idx="24"/>
          </p:nvPr>
        </p:nvSpPr>
        <p:spPr>
          <a:xfrm>
            <a:off x="933452" y="9035269"/>
            <a:ext cx="1300164" cy="547688"/>
          </a:xfrm>
          <a:prstGeom prst="rect">
            <a:avLst/>
          </a:prstGeom>
        </p:spPr>
        <p:txBody>
          <a:bodyPr/>
          <a:lstStyle/>
          <a:p>
            <a:fld id="{F0221AAB-2B63-824F-A124-88DC2873D25D}" type="slidenum">
              <a:rPr lang="en-IT" smtClean="0"/>
              <a:pPr/>
              <a:t>‹N›</a:t>
            </a:fld>
            <a:endParaRPr lang="en-IT"/>
          </a:p>
        </p:txBody>
      </p:sp>
      <p:sp>
        <p:nvSpPr>
          <p:cNvPr id="15" name="Segnaposto testo 14">
            <a:extLst>
              <a:ext uri="{FF2B5EF4-FFF2-40B4-BE49-F238E27FC236}">
                <a16:creationId xmlns:a16="http://schemas.microsoft.com/office/drawing/2014/main" id="{E74BD021-8A4B-C0DD-E48C-E900A03063E5}"/>
              </a:ext>
            </a:extLst>
          </p:cNvPr>
          <p:cNvSpPr>
            <a:spLocks noGrp="1"/>
          </p:cNvSpPr>
          <p:nvPr>
            <p:ph type="body" sz="quarter" idx="20" hasCustomPrompt="1"/>
          </p:nvPr>
        </p:nvSpPr>
        <p:spPr>
          <a:xfrm>
            <a:off x="1389313" y="3262326"/>
            <a:ext cx="10216268" cy="4546601"/>
          </a:xfrm>
          <a:prstGeom prst="rect">
            <a:avLst/>
          </a:prstGeom>
        </p:spPr>
        <p:txBody>
          <a:bodyPr/>
          <a:lstStyle>
            <a:lvl1pPr marL="0" indent="0">
              <a:buFontTx/>
              <a:buNone/>
              <a:defRPr sz="5400" b="1" i="0">
                <a:solidFill>
                  <a:srgbClr val="2F6DD5"/>
                </a:solidFill>
                <a:latin typeface="Lora SemiBold" pitchFamily="2" charset="77"/>
              </a:defRPr>
            </a:lvl1pPr>
          </a:lstStyle>
          <a:p>
            <a:pPr lvl="0"/>
            <a:r>
              <a:rPr lang="it-IT"/>
              <a:t>Sed ut </a:t>
            </a:r>
            <a:r>
              <a:rPr lang="it-IT" err="1"/>
              <a:t>perspiciat</a:t>
            </a:r>
            <a:r>
              <a:rPr lang="it-IT"/>
              <a:t> </a:t>
            </a:r>
            <a:r>
              <a:rPr lang="it-IT" err="1"/>
              <a:t>unde</a:t>
            </a:r>
            <a:r>
              <a:rPr lang="it-IT"/>
              <a:t> omnis </a:t>
            </a:r>
            <a:r>
              <a:rPr lang="it-IT" err="1"/>
              <a:t>iste</a:t>
            </a:r>
            <a:r>
              <a:rPr lang="it-IT"/>
              <a:t> </a:t>
            </a:r>
            <a:r>
              <a:rPr lang="it-IT" err="1"/>
              <a:t>natus</a:t>
            </a:r>
            <a:r>
              <a:rPr lang="it-IT"/>
              <a:t> </a:t>
            </a:r>
            <a:r>
              <a:rPr lang="it-IT" err="1"/>
              <a:t>error</a:t>
            </a:r>
            <a:r>
              <a:rPr lang="it-IT"/>
              <a:t> </a:t>
            </a:r>
            <a:r>
              <a:rPr lang="it-IT" err="1"/>
              <a:t>sit</a:t>
            </a:r>
            <a:r>
              <a:rPr lang="it-IT"/>
              <a:t> </a:t>
            </a:r>
            <a:r>
              <a:rPr lang="it-IT" err="1"/>
              <a:t>voluptatem</a:t>
            </a:r>
            <a:r>
              <a:rPr lang="it-IT"/>
              <a:t> </a:t>
            </a:r>
            <a:r>
              <a:rPr lang="it-IT" err="1"/>
              <a:t>accusantium</a:t>
            </a:r>
            <a:r>
              <a:rPr lang="it-IT"/>
              <a:t>. Orci </a:t>
            </a:r>
            <a:r>
              <a:rPr lang="it-IT" err="1"/>
              <a:t>varius</a:t>
            </a:r>
            <a:r>
              <a:rPr lang="it-IT"/>
              <a:t> </a:t>
            </a:r>
            <a:r>
              <a:rPr lang="it-IT" err="1"/>
              <a:t>natoque</a:t>
            </a:r>
            <a:r>
              <a:rPr lang="it-IT"/>
              <a:t> </a:t>
            </a:r>
            <a:r>
              <a:rPr lang="it-IT" err="1"/>
              <a:t>penatibus</a:t>
            </a:r>
            <a:r>
              <a:rPr lang="it-IT"/>
              <a:t> et </a:t>
            </a:r>
            <a:r>
              <a:rPr lang="it-IT" err="1"/>
              <a:t>magnis</a:t>
            </a:r>
            <a:br>
              <a:rPr lang="it-IT"/>
            </a:br>
            <a:r>
              <a:rPr lang="it-IT" err="1"/>
              <a:t>dis</a:t>
            </a:r>
            <a:r>
              <a:rPr lang="it-IT"/>
              <a:t> </a:t>
            </a:r>
            <a:r>
              <a:rPr lang="it-IT" err="1"/>
              <a:t>parturient</a:t>
            </a:r>
            <a:r>
              <a:rPr lang="it-IT"/>
              <a:t> </a:t>
            </a:r>
            <a:r>
              <a:rPr lang="it-IT" err="1"/>
              <a:t>montes</a:t>
            </a:r>
            <a:r>
              <a:rPr lang="it-IT"/>
              <a:t>, </a:t>
            </a:r>
            <a:r>
              <a:rPr lang="it-IT" err="1"/>
              <a:t>nascetur</a:t>
            </a:r>
            <a:r>
              <a:rPr lang="it-IT"/>
              <a:t>.</a:t>
            </a:r>
          </a:p>
        </p:txBody>
      </p:sp>
    </p:spTree>
    <p:extLst>
      <p:ext uri="{BB962C8B-B14F-4D97-AF65-F5344CB8AC3E}">
        <p14:creationId xmlns:p14="http://schemas.microsoft.com/office/powerpoint/2010/main" val="424444972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itazione">
    <p:spTree>
      <p:nvGrpSpPr>
        <p:cNvPr id="1" name=""/>
        <p:cNvGrpSpPr/>
        <p:nvPr/>
      </p:nvGrpSpPr>
      <p:grpSpPr>
        <a:xfrm>
          <a:off x="0" y="0"/>
          <a:ext cx="0" cy="0"/>
          <a:chOff x="0" y="0"/>
          <a:chExt cx="0" cy="0"/>
        </a:xfrm>
      </p:grpSpPr>
      <p:pic>
        <p:nvPicPr>
          <p:cNvPr id="2" name="Image 1" descr="preencoded.png">
            <a:extLst>
              <a:ext uri="{FF2B5EF4-FFF2-40B4-BE49-F238E27FC236}">
                <a16:creationId xmlns:a16="http://schemas.microsoft.com/office/drawing/2014/main" id="{B2942EF7-C923-543C-F7A2-C02223546CE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1361" y="-19049"/>
            <a:ext cx="18304933" cy="10306049"/>
          </a:xfrm>
          <a:prstGeom prst="rect">
            <a:avLst/>
          </a:prstGeom>
        </p:spPr>
      </p:pic>
      <p:sp>
        <p:nvSpPr>
          <p:cNvPr id="13" name="Text 4">
            <a:extLst>
              <a:ext uri="{FF2B5EF4-FFF2-40B4-BE49-F238E27FC236}">
                <a16:creationId xmlns:a16="http://schemas.microsoft.com/office/drawing/2014/main" id="{565E014B-C0F0-77B1-6180-68F98F2FE032}"/>
              </a:ext>
            </a:extLst>
          </p:cNvPr>
          <p:cNvSpPr/>
          <p:nvPr userDrawn="1"/>
        </p:nvSpPr>
        <p:spPr>
          <a:xfrm>
            <a:off x="1297520" y="2709285"/>
            <a:ext cx="1693333" cy="1217183"/>
          </a:xfrm>
          <a:prstGeom prst="rect">
            <a:avLst/>
          </a:prstGeom>
          <a:noFill/>
          <a:ln/>
        </p:spPr>
        <p:txBody>
          <a:bodyPr wrap="square" lIns="0" tIns="0" rIns="0" bIns="0" rtlCol="0" anchor="t"/>
          <a:lstStyle/>
          <a:p>
            <a:pPr algn="l">
              <a:lnSpc>
                <a:spcPts val="18227"/>
              </a:lnSpc>
            </a:pPr>
            <a:r>
              <a:rPr lang="en-US" sz="14250" b="0" i="0">
                <a:solidFill>
                  <a:srgbClr val="FFFFFF"/>
                </a:solidFill>
                <a:latin typeface="Lora Medium" pitchFamily="2" charset="77"/>
                <a:ea typeface="Lora Italic" pitchFamily="34" charset="-122"/>
                <a:cs typeface="Lora Italic" pitchFamily="34" charset="-120"/>
              </a:rPr>
              <a:t>“</a:t>
            </a:r>
            <a:endParaRPr lang="en-US" sz="14250" i="0">
              <a:latin typeface="Lora Medium" pitchFamily="2" charset="77"/>
            </a:endParaRPr>
          </a:p>
        </p:txBody>
      </p:sp>
      <p:sp>
        <p:nvSpPr>
          <p:cNvPr id="15" name="Segnaposto testo 14">
            <a:extLst>
              <a:ext uri="{FF2B5EF4-FFF2-40B4-BE49-F238E27FC236}">
                <a16:creationId xmlns:a16="http://schemas.microsoft.com/office/drawing/2014/main" id="{E74BD021-8A4B-C0DD-E48C-E900A03063E5}"/>
              </a:ext>
            </a:extLst>
          </p:cNvPr>
          <p:cNvSpPr>
            <a:spLocks noGrp="1"/>
          </p:cNvSpPr>
          <p:nvPr>
            <p:ph type="body" sz="quarter" idx="20" hasCustomPrompt="1"/>
          </p:nvPr>
        </p:nvSpPr>
        <p:spPr>
          <a:xfrm>
            <a:off x="1386652" y="3942058"/>
            <a:ext cx="12981772" cy="2402886"/>
          </a:xfrm>
          <a:prstGeom prst="rect">
            <a:avLst/>
          </a:prstGeom>
        </p:spPr>
        <p:txBody>
          <a:bodyPr/>
          <a:lstStyle>
            <a:lvl1pPr marL="0" indent="0">
              <a:buFontTx/>
              <a:buNone/>
              <a:defRPr sz="5400" b="1" i="0">
                <a:solidFill>
                  <a:schemeClr val="bg1"/>
                </a:solidFill>
                <a:latin typeface="Lora SemiBold" pitchFamily="2" charset="77"/>
              </a:defRPr>
            </a:lvl1pPr>
          </a:lstStyle>
          <a:p>
            <a:pPr lvl="0"/>
            <a:r>
              <a:rPr lang="it-IT"/>
              <a:t>Sed ut </a:t>
            </a:r>
            <a:r>
              <a:rPr lang="it-IT" err="1"/>
              <a:t>perspiciat</a:t>
            </a:r>
            <a:r>
              <a:rPr lang="it-IT"/>
              <a:t> </a:t>
            </a:r>
            <a:r>
              <a:rPr lang="it-IT" err="1"/>
              <a:t>unde</a:t>
            </a:r>
            <a:r>
              <a:rPr lang="it-IT"/>
              <a:t> omnis </a:t>
            </a:r>
            <a:r>
              <a:rPr lang="it-IT" err="1"/>
              <a:t>iste</a:t>
            </a:r>
            <a:r>
              <a:rPr lang="it-IT"/>
              <a:t> </a:t>
            </a:r>
            <a:r>
              <a:rPr lang="it-IT" err="1"/>
              <a:t>natus</a:t>
            </a:r>
            <a:r>
              <a:rPr lang="it-IT"/>
              <a:t> </a:t>
            </a:r>
            <a:r>
              <a:rPr lang="it-IT" err="1"/>
              <a:t>error</a:t>
            </a:r>
            <a:r>
              <a:rPr lang="it-IT"/>
              <a:t> </a:t>
            </a:r>
            <a:r>
              <a:rPr lang="it-IT" err="1"/>
              <a:t>sit</a:t>
            </a:r>
            <a:r>
              <a:rPr lang="it-IT"/>
              <a:t> </a:t>
            </a:r>
            <a:r>
              <a:rPr lang="it-IT" err="1"/>
              <a:t>voluptatem</a:t>
            </a:r>
            <a:r>
              <a:rPr lang="it-IT"/>
              <a:t> </a:t>
            </a:r>
            <a:r>
              <a:rPr lang="it-IT" err="1"/>
              <a:t>accusantium</a:t>
            </a:r>
            <a:r>
              <a:rPr lang="it-IT"/>
              <a:t>.</a:t>
            </a:r>
          </a:p>
        </p:txBody>
      </p:sp>
      <p:sp>
        <p:nvSpPr>
          <p:cNvPr id="17" name="Segnaposto testo 16">
            <a:extLst>
              <a:ext uri="{FF2B5EF4-FFF2-40B4-BE49-F238E27FC236}">
                <a16:creationId xmlns:a16="http://schemas.microsoft.com/office/drawing/2014/main" id="{C9F7A2F9-B299-05B8-3C8F-17E04C4F1171}"/>
              </a:ext>
            </a:extLst>
          </p:cNvPr>
          <p:cNvSpPr>
            <a:spLocks noGrp="1"/>
          </p:cNvSpPr>
          <p:nvPr>
            <p:ph type="body" sz="quarter" idx="21" hasCustomPrompt="1"/>
          </p:nvPr>
        </p:nvSpPr>
        <p:spPr>
          <a:xfrm>
            <a:off x="1386648" y="6627836"/>
            <a:ext cx="4960364" cy="547688"/>
          </a:xfrm>
          <a:prstGeom prst="rect">
            <a:avLst/>
          </a:prstGeom>
        </p:spPr>
        <p:txBody>
          <a:bodyPr/>
          <a:lstStyle>
            <a:lvl1pPr marL="0" indent="0">
              <a:buFontTx/>
              <a:buNone/>
              <a:defRPr>
                <a:solidFill>
                  <a:srgbClr val="18CEE7"/>
                </a:solidFill>
              </a:defRPr>
            </a:lvl1pPr>
          </a:lstStyle>
          <a:p>
            <a:pPr lvl="0"/>
            <a:r>
              <a:rPr lang="it-IT"/>
              <a:t>Nome e cognome</a:t>
            </a:r>
          </a:p>
        </p:txBody>
      </p:sp>
      <p:sp>
        <p:nvSpPr>
          <p:cNvPr id="9" name="Footer Placeholder 8">
            <a:extLst>
              <a:ext uri="{FF2B5EF4-FFF2-40B4-BE49-F238E27FC236}">
                <a16:creationId xmlns:a16="http://schemas.microsoft.com/office/drawing/2014/main" id="{41E27C7E-FABC-735A-4E78-DB8306AB3343}"/>
              </a:ext>
            </a:extLst>
          </p:cNvPr>
          <p:cNvSpPr>
            <a:spLocks noGrp="1"/>
          </p:cNvSpPr>
          <p:nvPr>
            <p:ph type="ftr" sz="quarter" idx="22"/>
          </p:nvPr>
        </p:nvSpPr>
        <p:spPr>
          <a:xfrm>
            <a:off x="933450" y="732643"/>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10" name="Slide Number Placeholder 9">
            <a:extLst>
              <a:ext uri="{FF2B5EF4-FFF2-40B4-BE49-F238E27FC236}">
                <a16:creationId xmlns:a16="http://schemas.microsoft.com/office/drawing/2014/main" id="{FFB3049B-CCF2-740F-2463-AAD47119E007}"/>
              </a:ext>
            </a:extLst>
          </p:cNvPr>
          <p:cNvSpPr>
            <a:spLocks noGrp="1"/>
          </p:cNvSpPr>
          <p:nvPr>
            <p:ph type="sldNum" sz="quarter" idx="23"/>
          </p:nvPr>
        </p:nvSpPr>
        <p:spPr>
          <a:xfrm>
            <a:off x="933452" y="9035269"/>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pic>
        <p:nvPicPr>
          <p:cNvPr id="4" name="Image 1">
            <a:extLst>
              <a:ext uri="{FF2B5EF4-FFF2-40B4-BE49-F238E27FC236}">
                <a16:creationId xmlns:a16="http://schemas.microsoft.com/office/drawing/2014/main" id="{A94344FE-53AF-E5D1-868D-6765E7872AF4}"/>
              </a:ext>
            </a:extLst>
          </p:cNvPr>
          <p:cNvPicPr>
            <a:picLocks noChangeAspect="1"/>
          </p:cNvPicPr>
          <p:nvPr userDrawn="1"/>
        </p:nvPicPr>
        <p:blipFill>
          <a:blip r:embed="rId4"/>
          <a:srcRect/>
          <a:stretch/>
        </p:blipFill>
        <p:spPr>
          <a:xfrm>
            <a:off x="16441281" y="323742"/>
            <a:ext cx="1143323" cy="1271597"/>
          </a:xfrm>
          <a:prstGeom prst="rect">
            <a:avLst/>
          </a:prstGeom>
        </p:spPr>
      </p:pic>
    </p:spTree>
    <p:extLst>
      <p:ext uri="{BB962C8B-B14F-4D97-AF65-F5344CB8AC3E}">
        <p14:creationId xmlns:p14="http://schemas.microsoft.com/office/powerpoint/2010/main" val="212032835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 Paragrafi">
    <p:spTree>
      <p:nvGrpSpPr>
        <p:cNvPr id="1" name=""/>
        <p:cNvGrpSpPr/>
        <p:nvPr/>
      </p:nvGrpSpPr>
      <p:grpSpPr>
        <a:xfrm>
          <a:off x="0" y="0"/>
          <a:ext cx="0" cy="0"/>
          <a:chOff x="0" y="0"/>
          <a:chExt cx="0" cy="0"/>
        </a:xfrm>
      </p:grpSpPr>
      <p:sp>
        <p:nvSpPr>
          <p:cNvPr id="6" name="Segnaposto testo 12">
            <a:extLst>
              <a:ext uri="{FF2B5EF4-FFF2-40B4-BE49-F238E27FC236}">
                <a16:creationId xmlns:a16="http://schemas.microsoft.com/office/drawing/2014/main" id="{4E10671B-ED9A-A3B6-8805-731FA0BB6944}"/>
              </a:ext>
            </a:extLst>
          </p:cNvPr>
          <p:cNvSpPr>
            <a:spLocks noGrp="1"/>
          </p:cNvSpPr>
          <p:nvPr>
            <p:ph type="body" sz="quarter" idx="13" hasCustomPrompt="1"/>
          </p:nvPr>
        </p:nvSpPr>
        <p:spPr>
          <a:xfrm>
            <a:off x="1366837" y="3430956"/>
            <a:ext cx="6154738" cy="450000"/>
          </a:xfrm>
          <a:prstGeom prst="rect">
            <a:avLst/>
          </a:prstGeom>
        </p:spPr>
        <p:txBody>
          <a:bodyPr/>
          <a:lstStyle>
            <a:lvl1pPr marL="0" indent="0" algn="l" defTabSz="914445" rtl="0" eaLnBrk="1" latinLnBrk="0" hangingPunct="1">
              <a:lnSpc>
                <a:spcPts val="2880"/>
              </a:lnSpc>
              <a:spcBef>
                <a:spcPts val="1001"/>
              </a:spcBef>
              <a:buFont typeface="Arial" panose="020B0604020202020204" pitchFamily="34" charset="0"/>
              <a:buNone/>
              <a:defRPr lang="en-US" sz="2400" b="1" i="0" kern="1200" dirty="0">
                <a:solidFill>
                  <a:srgbClr val="84A9E6"/>
                </a:solidFill>
                <a:latin typeface="Lora Medium" pitchFamily="2" charset="77"/>
                <a:ea typeface="Lora Bold" pitchFamily="34" charset="-122"/>
                <a:cs typeface="Lora Bold" pitchFamily="34" charset="-120"/>
              </a:defRPr>
            </a:lvl1pPr>
          </a:lstStyle>
          <a:p>
            <a:pPr algn="l">
              <a:lnSpc>
                <a:spcPts val="2880"/>
              </a:lnSpc>
            </a:pPr>
            <a:r>
              <a:rPr lang="en-US" sz="2400" b="1" i="0" err="1">
                <a:solidFill>
                  <a:srgbClr val="84A9E6"/>
                </a:solidFill>
                <a:latin typeface="Lora" pitchFamily="2" charset="77"/>
                <a:ea typeface="Lora Bold" pitchFamily="34" charset="-122"/>
                <a:cs typeface="Lora Bold" pitchFamily="34" charset="-120"/>
              </a:rPr>
              <a:t>Sottotitolo</a:t>
            </a:r>
            <a:endParaRPr lang="en-US" sz="2400">
              <a:latin typeface="Lora Medium" pitchFamily="2" charset="77"/>
            </a:endParaRPr>
          </a:p>
        </p:txBody>
      </p:sp>
      <p:sp>
        <p:nvSpPr>
          <p:cNvPr id="9" name="Segnaposto testo 12">
            <a:extLst>
              <a:ext uri="{FF2B5EF4-FFF2-40B4-BE49-F238E27FC236}">
                <a16:creationId xmlns:a16="http://schemas.microsoft.com/office/drawing/2014/main" id="{7BF2C482-0118-6E63-BA6E-5F037B3E7211}"/>
              </a:ext>
            </a:extLst>
          </p:cNvPr>
          <p:cNvSpPr>
            <a:spLocks noGrp="1"/>
          </p:cNvSpPr>
          <p:nvPr>
            <p:ph type="body" sz="quarter" idx="15" hasCustomPrompt="1"/>
          </p:nvPr>
        </p:nvSpPr>
        <p:spPr>
          <a:xfrm>
            <a:off x="8070546" y="3427737"/>
            <a:ext cx="6154738" cy="450000"/>
          </a:xfrm>
          <a:prstGeom prst="rect">
            <a:avLst/>
          </a:prstGeom>
        </p:spPr>
        <p:txBody>
          <a:bodyPr/>
          <a:lstStyle>
            <a:lvl1pPr marL="0" indent="0" algn="l" defTabSz="914445" rtl="0" eaLnBrk="1" latinLnBrk="0" hangingPunct="1">
              <a:lnSpc>
                <a:spcPts val="2880"/>
              </a:lnSpc>
              <a:spcBef>
                <a:spcPts val="1001"/>
              </a:spcBef>
              <a:buFont typeface="Arial" panose="020B0604020202020204" pitchFamily="34" charset="0"/>
              <a:buNone/>
              <a:defRPr lang="en-US" sz="2400" b="1" i="0" kern="1200" dirty="0">
                <a:solidFill>
                  <a:srgbClr val="84A9E6"/>
                </a:solidFill>
                <a:latin typeface="Lora" pitchFamily="2" charset="77"/>
                <a:ea typeface="Lora Bold" pitchFamily="34" charset="-122"/>
                <a:cs typeface="Lora Bold" pitchFamily="34" charset="-120"/>
              </a:defRPr>
            </a:lvl1pPr>
          </a:lstStyle>
          <a:p>
            <a:pPr algn="l">
              <a:lnSpc>
                <a:spcPts val="2880"/>
              </a:lnSpc>
            </a:pPr>
            <a:r>
              <a:rPr lang="en-US" sz="2400" b="1" i="0" err="1">
                <a:solidFill>
                  <a:srgbClr val="84A9E6"/>
                </a:solidFill>
                <a:latin typeface="Lora" pitchFamily="2" charset="77"/>
                <a:ea typeface="Lora Bold" pitchFamily="34" charset="-122"/>
                <a:cs typeface="Lora Bold" pitchFamily="34" charset="-120"/>
              </a:rPr>
              <a:t>Sottotitolo</a:t>
            </a:r>
            <a:endParaRPr lang="en-US" sz="2400">
              <a:latin typeface="Lora Medium" pitchFamily="2" charset="77"/>
            </a:endParaRPr>
          </a:p>
        </p:txBody>
      </p:sp>
      <p:sp>
        <p:nvSpPr>
          <p:cNvPr id="3" name="Title 2">
            <a:extLst>
              <a:ext uri="{FF2B5EF4-FFF2-40B4-BE49-F238E27FC236}">
                <a16:creationId xmlns:a16="http://schemas.microsoft.com/office/drawing/2014/main" id="{B3ACE398-BCFE-3870-3267-8067DAFC4008}"/>
              </a:ext>
            </a:extLst>
          </p:cNvPr>
          <p:cNvSpPr>
            <a:spLocks noGrp="1"/>
          </p:cNvSpPr>
          <p:nvPr>
            <p:ph type="title"/>
          </p:nvPr>
        </p:nvSpPr>
        <p:spPr/>
        <p:txBody>
          <a:bodyPr/>
          <a:lstStyle/>
          <a:p>
            <a:r>
              <a:rPr lang="en-GB"/>
              <a:t>Click to edit Master title style</a:t>
            </a:r>
            <a:endParaRPr lang="en-IT"/>
          </a:p>
        </p:txBody>
      </p:sp>
      <p:sp>
        <p:nvSpPr>
          <p:cNvPr id="8" name="Footer Placeholder 7">
            <a:extLst>
              <a:ext uri="{FF2B5EF4-FFF2-40B4-BE49-F238E27FC236}">
                <a16:creationId xmlns:a16="http://schemas.microsoft.com/office/drawing/2014/main" id="{E3928372-E989-774F-BBD7-AB96E15BC3EA}"/>
              </a:ext>
            </a:extLst>
          </p:cNvPr>
          <p:cNvSpPr>
            <a:spLocks noGrp="1"/>
          </p:cNvSpPr>
          <p:nvPr>
            <p:ph type="ftr" sz="quarter" idx="17"/>
          </p:nvPr>
        </p:nvSpPr>
        <p:spPr>
          <a:xfrm>
            <a:off x="933450" y="732643"/>
            <a:ext cx="6172201" cy="547688"/>
          </a:xfrm>
          <a:prstGeom prst="rect">
            <a:avLst/>
          </a:prstGeom>
        </p:spPr>
        <p:txBody>
          <a:bodyPr/>
          <a:lstStyle/>
          <a:p>
            <a:r>
              <a:rPr lang="en-GB" b="1"/>
              <a:t>Titolo capitolo - Titolo sottocapitolo </a:t>
            </a:r>
            <a:endParaRPr lang="en-IT"/>
          </a:p>
        </p:txBody>
      </p:sp>
      <p:sp>
        <p:nvSpPr>
          <p:cNvPr id="11" name="Slide Number Placeholder 10">
            <a:extLst>
              <a:ext uri="{FF2B5EF4-FFF2-40B4-BE49-F238E27FC236}">
                <a16:creationId xmlns:a16="http://schemas.microsoft.com/office/drawing/2014/main" id="{2B7BC73D-9ACC-F8F2-1175-68A69A961535}"/>
              </a:ext>
            </a:extLst>
          </p:cNvPr>
          <p:cNvSpPr>
            <a:spLocks noGrp="1"/>
          </p:cNvSpPr>
          <p:nvPr>
            <p:ph type="sldNum" sz="quarter" idx="18"/>
          </p:nvPr>
        </p:nvSpPr>
        <p:spPr>
          <a:xfrm>
            <a:off x="933452" y="9035269"/>
            <a:ext cx="1300164" cy="547688"/>
          </a:xfrm>
          <a:prstGeom prst="rect">
            <a:avLst/>
          </a:prstGeom>
        </p:spPr>
        <p:txBody>
          <a:bodyPr/>
          <a:lstStyle/>
          <a:p>
            <a:fld id="{F0221AAB-2B63-824F-A124-88DC2873D25D}" type="slidenum">
              <a:rPr lang="en-IT" smtClean="0"/>
              <a:pPr/>
              <a:t>‹N›</a:t>
            </a:fld>
            <a:endParaRPr lang="en-IT"/>
          </a:p>
        </p:txBody>
      </p:sp>
      <p:sp>
        <p:nvSpPr>
          <p:cNvPr id="12" name="Google Shape;169;p36">
            <a:extLst>
              <a:ext uri="{FF2B5EF4-FFF2-40B4-BE49-F238E27FC236}">
                <a16:creationId xmlns:a16="http://schemas.microsoft.com/office/drawing/2014/main" id="{8A554D70-2ED6-7DB0-2BAF-6603CD4EDC7E}"/>
              </a:ext>
            </a:extLst>
          </p:cNvPr>
          <p:cNvSpPr txBox="1">
            <a:spLocks noGrp="1"/>
          </p:cNvSpPr>
          <p:nvPr>
            <p:ph type="body" idx="2"/>
          </p:nvPr>
        </p:nvSpPr>
        <p:spPr>
          <a:xfrm>
            <a:off x="1366839" y="3937763"/>
            <a:ext cx="6172199" cy="4397138"/>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4" name="Google Shape;169;p36">
            <a:extLst>
              <a:ext uri="{FF2B5EF4-FFF2-40B4-BE49-F238E27FC236}">
                <a16:creationId xmlns:a16="http://schemas.microsoft.com/office/drawing/2014/main" id="{12045141-0229-C58D-A5C6-681B20B2B75B}"/>
              </a:ext>
            </a:extLst>
          </p:cNvPr>
          <p:cNvSpPr txBox="1">
            <a:spLocks noGrp="1"/>
          </p:cNvSpPr>
          <p:nvPr>
            <p:ph type="body" idx="19"/>
          </p:nvPr>
        </p:nvSpPr>
        <p:spPr>
          <a:xfrm>
            <a:off x="8054510" y="3937763"/>
            <a:ext cx="6172199" cy="4397138"/>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4243585120"/>
      </p:ext>
    </p:extLst>
  </p:cSld>
  <p:clrMapOvr>
    <a:masterClrMapping/>
  </p:clrMapOvr>
  <p:extLst>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3 Paragrafi_bianca" preserve="1" userDrawn="1">
  <p:cSld name="3 Paragrafi_bianca">
    <p:bg>
      <p:bgPr>
        <a:solidFill>
          <a:schemeClr val="lt1"/>
        </a:solidFill>
        <a:effectLst/>
      </p:bgPr>
    </p:bg>
    <p:spTree>
      <p:nvGrpSpPr>
        <p:cNvPr id="1" name="Shape 166"/>
        <p:cNvGrpSpPr/>
        <p:nvPr/>
      </p:nvGrpSpPr>
      <p:grpSpPr>
        <a:xfrm>
          <a:off x="0" y="0"/>
          <a:ext cx="0" cy="0"/>
          <a:chOff x="0" y="0"/>
          <a:chExt cx="0" cy="0"/>
        </a:xfrm>
      </p:grpSpPr>
      <p:sp>
        <p:nvSpPr>
          <p:cNvPr id="168" name="Google Shape;168;p36"/>
          <p:cNvSpPr txBox="1">
            <a:spLocks noGrp="1"/>
          </p:cNvSpPr>
          <p:nvPr>
            <p:ph type="body" idx="1"/>
          </p:nvPr>
        </p:nvSpPr>
        <p:spPr>
          <a:xfrm>
            <a:off x="1366838" y="4427011"/>
            <a:ext cx="4908457" cy="610173"/>
          </a:xfrm>
          <a:prstGeom prst="rect">
            <a:avLst/>
          </a:prstGeom>
          <a:noFill/>
          <a:ln>
            <a:noFill/>
          </a:ln>
        </p:spPr>
        <p:txBody>
          <a:bodyPr spcFirstLastPara="1" wrap="square" lIns="91425" tIns="45700" rIns="91425" bIns="45700" anchor="t" anchorCtr="0">
            <a:noAutofit/>
          </a:bodyPr>
          <a:lstStyle>
            <a:lvl1pPr marL="0" marR="0" lvl="0" indent="0" algn="l" rtl="0">
              <a:lnSpc>
                <a:spcPct val="120000"/>
              </a:lnSpc>
              <a:spcBef>
                <a:spcPts val="0"/>
              </a:spcBef>
              <a:spcAft>
                <a:spcPts val="0"/>
              </a:spcAft>
              <a:buClr>
                <a:srgbClr val="7BA9EC"/>
              </a:buClr>
              <a:buSzPts val="2400"/>
              <a:buFont typeface="Arial"/>
              <a:buNone/>
              <a:defRPr sz="2400" b="1" i="0" u="none" strike="noStrike" cap="none">
                <a:solidFill>
                  <a:srgbClr val="7BA9EC"/>
                </a:solidFill>
                <a:latin typeface="Lora"/>
                <a:ea typeface="Lora"/>
                <a:cs typeface="Lora"/>
                <a:sym typeface="Lora"/>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9" name="Google Shape;169;p36"/>
          <p:cNvSpPr txBox="1">
            <a:spLocks noGrp="1"/>
          </p:cNvSpPr>
          <p:nvPr>
            <p:ph type="body" idx="2"/>
          </p:nvPr>
        </p:nvSpPr>
        <p:spPr>
          <a:xfrm>
            <a:off x="1366838" y="5086510"/>
            <a:ext cx="4908457" cy="2824247"/>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 name="Footer Placeholder 1">
            <a:extLst>
              <a:ext uri="{FF2B5EF4-FFF2-40B4-BE49-F238E27FC236}">
                <a16:creationId xmlns:a16="http://schemas.microsoft.com/office/drawing/2014/main" id="{FE475AB6-4199-02BB-CF0D-834A1E8CE214}"/>
              </a:ext>
            </a:extLst>
          </p:cNvPr>
          <p:cNvSpPr>
            <a:spLocks noGrp="1"/>
          </p:cNvSpPr>
          <p:nvPr>
            <p:ph type="ftr" sz="quarter" idx="10"/>
          </p:nvPr>
        </p:nvSpPr>
        <p:spPr>
          <a:xfrm>
            <a:off x="933450" y="732643"/>
            <a:ext cx="6172201" cy="547688"/>
          </a:xfrm>
          <a:prstGeom prst="rect">
            <a:avLst/>
          </a:prstGeom>
        </p:spPr>
        <p:txBody>
          <a:bodyPr/>
          <a:lstStyle/>
          <a:p>
            <a:r>
              <a:rPr lang="en-GB" b="1"/>
              <a:t>Titolo capitolo - Titolo sottocapitolo </a:t>
            </a:r>
            <a:endParaRPr lang="en-IT"/>
          </a:p>
        </p:txBody>
      </p:sp>
      <p:sp>
        <p:nvSpPr>
          <p:cNvPr id="3" name="Slide Number Placeholder 2">
            <a:extLst>
              <a:ext uri="{FF2B5EF4-FFF2-40B4-BE49-F238E27FC236}">
                <a16:creationId xmlns:a16="http://schemas.microsoft.com/office/drawing/2014/main" id="{BBC9CCC8-9200-60E5-E404-E61AFCDD5BA8}"/>
              </a:ext>
            </a:extLst>
          </p:cNvPr>
          <p:cNvSpPr>
            <a:spLocks noGrp="1"/>
          </p:cNvSpPr>
          <p:nvPr>
            <p:ph type="sldNum" sz="quarter" idx="11"/>
          </p:nvPr>
        </p:nvSpPr>
        <p:spPr>
          <a:xfrm>
            <a:off x="933452" y="9035269"/>
            <a:ext cx="1300164" cy="547688"/>
          </a:xfrm>
          <a:prstGeom prst="rect">
            <a:avLst/>
          </a:prstGeom>
        </p:spPr>
        <p:txBody>
          <a:bodyPr/>
          <a:lstStyle/>
          <a:p>
            <a:fld id="{F0221AAB-2B63-824F-A124-88DC2873D25D}" type="slidenum">
              <a:rPr lang="en-IT" smtClean="0"/>
              <a:pPr/>
              <a:t>‹N›</a:t>
            </a:fld>
            <a:endParaRPr lang="en-IT"/>
          </a:p>
        </p:txBody>
      </p:sp>
      <p:sp>
        <p:nvSpPr>
          <p:cNvPr id="5" name="Google Shape;168;p36">
            <a:extLst>
              <a:ext uri="{FF2B5EF4-FFF2-40B4-BE49-F238E27FC236}">
                <a16:creationId xmlns:a16="http://schemas.microsoft.com/office/drawing/2014/main" id="{63F4F4D9-0E00-D04A-75F1-3C059B132528}"/>
              </a:ext>
            </a:extLst>
          </p:cNvPr>
          <p:cNvSpPr txBox="1">
            <a:spLocks noGrp="1"/>
          </p:cNvSpPr>
          <p:nvPr>
            <p:ph type="body" idx="12"/>
          </p:nvPr>
        </p:nvSpPr>
        <p:spPr>
          <a:xfrm>
            <a:off x="6817380" y="4427011"/>
            <a:ext cx="4908457" cy="610173"/>
          </a:xfrm>
          <a:prstGeom prst="rect">
            <a:avLst/>
          </a:prstGeom>
          <a:noFill/>
          <a:ln>
            <a:noFill/>
          </a:ln>
        </p:spPr>
        <p:txBody>
          <a:bodyPr spcFirstLastPara="1" wrap="square" lIns="91425" tIns="45700" rIns="91425" bIns="45700" anchor="t" anchorCtr="0">
            <a:noAutofit/>
          </a:bodyPr>
          <a:lstStyle>
            <a:lvl1pPr marL="0" marR="0" lvl="0" indent="0" algn="l" rtl="0">
              <a:lnSpc>
                <a:spcPct val="120000"/>
              </a:lnSpc>
              <a:spcBef>
                <a:spcPts val="0"/>
              </a:spcBef>
              <a:spcAft>
                <a:spcPts val="0"/>
              </a:spcAft>
              <a:buClr>
                <a:srgbClr val="7BA9EC"/>
              </a:buClr>
              <a:buSzPts val="2400"/>
              <a:buFont typeface="Arial"/>
              <a:buNone/>
              <a:defRPr sz="2400" b="1" i="0" u="none" strike="noStrike" cap="none">
                <a:solidFill>
                  <a:srgbClr val="7BA9EC"/>
                </a:solidFill>
                <a:latin typeface="Lora"/>
                <a:ea typeface="Lora"/>
                <a:cs typeface="Lora"/>
                <a:sym typeface="Lora"/>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 name="Google Shape;169;p36">
            <a:extLst>
              <a:ext uri="{FF2B5EF4-FFF2-40B4-BE49-F238E27FC236}">
                <a16:creationId xmlns:a16="http://schemas.microsoft.com/office/drawing/2014/main" id="{1CC43818-2A02-7901-5E8E-9DA3737914FE}"/>
              </a:ext>
            </a:extLst>
          </p:cNvPr>
          <p:cNvSpPr txBox="1">
            <a:spLocks noGrp="1"/>
          </p:cNvSpPr>
          <p:nvPr>
            <p:ph type="body" idx="13"/>
          </p:nvPr>
        </p:nvSpPr>
        <p:spPr>
          <a:xfrm>
            <a:off x="6817380" y="5086510"/>
            <a:ext cx="4908457" cy="2824247"/>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 name="Google Shape;168;p36">
            <a:extLst>
              <a:ext uri="{FF2B5EF4-FFF2-40B4-BE49-F238E27FC236}">
                <a16:creationId xmlns:a16="http://schemas.microsoft.com/office/drawing/2014/main" id="{638B2CA3-F361-806D-52CC-397A2AD00256}"/>
              </a:ext>
            </a:extLst>
          </p:cNvPr>
          <p:cNvSpPr txBox="1">
            <a:spLocks noGrp="1"/>
          </p:cNvSpPr>
          <p:nvPr>
            <p:ph type="body" idx="14"/>
          </p:nvPr>
        </p:nvSpPr>
        <p:spPr>
          <a:xfrm>
            <a:off x="12285852" y="4427011"/>
            <a:ext cx="4908457" cy="610173"/>
          </a:xfrm>
          <a:prstGeom prst="rect">
            <a:avLst/>
          </a:prstGeom>
          <a:noFill/>
          <a:ln>
            <a:noFill/>
          </a:ln>
        </p:spPr>
        <p:txBody>
          <a:bodyPr spcFirstLastPara="1" wrap="square" lIns="91425" tIns="45700" rIns="91425" bIns="45700" anchor="t" anchorCtr="0">
            <a:noAutofit/>
          </a:bodyPr>
          <a:lstStyle>
            <a:lvl1pPr marL="0" marR="0" lvl="0" indent="0" algn="l" rtl="0">
              <a:lnSpc>
                <a:spcPct val="120000"/>
              </a:lnSpc>
              <a:spcBef>
                <a:spcPts val="0"/>
              </a:spcBef>
              <a:spcAft>
                <a:spcPts val="0"/>
              </a:spcAft>
              <a:buClr>
                <a:srgbClr val="7BA9EC"/>
              </a:buClr>
              <a:buSzPts val="2400"/>
              <a:buFont typeface="Arial"/>
              <a:buNone/>
              <a:defRPr sz="2400" b="1" i="0" u="none" strike="noStrike" cap="none">
                <a:solidFill>
                  <a:srgbClr val="7BA9EC"/>
                </a:solidFill>
                <a:latin typeface="Lora"/>
                <a:ea typeface="Lora"/>
                <a:cs typeface="Lora"/>
                <a:sym typeface="Lora"/>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169;p36">
            <a:extLst>
              <a:ext uri="{FF2B5EF4-FFF2-40B4-BE49-F238E27FC236}">
                <a16:creationId xmlns:a16="http://schemas.microsoft.com/office/drawing/2014/main" id="{8644A5DC-93C1-7650-241E-4D70DB237417}"/>
              </a:ext>
            </a:extLst>
          </p:cNvPr>
          <p:cNvSpPr txBox="1">
            <a:spLocks noGrp="1"/>
          </p:cNvSpPr>
          <p:nvPr>
            <p:ph type="body" idx="15"/>
          </p:nvPr>
        </p:nvSpPr>
        <p:spPr>
          <a:xfrm>
            <a:off x="12285852" y="5086510"/>
            <a:ext cx="4908457" cy="2824247"/>
          </a:xfrm>
          <a:prstGeom prst="rect">
            <a:avLst/>
          </a:prstGeom>
          <a:noFill/>
          <a:ln>
            <a:noFill/>
          </a:ln>
        </p:spPr>
        <p:txBody>
          <a:bodyPr spcFirstLastPara="1" wrap="square" lIns="91425" tIns="0" rIns="91425" bIns="45700" anchor="t" anchorCtr="0">
            <a:noAutofit/>
          </a:bodyPr>
          <a:lstStyle>
            <a:lvl1pPr marL="0" marR="0" lvl="0" indent="0" algn="l" rtl="0">
              <a:lnSpc>
                <a:spcPts val="3420"/>
              </a:lnSpc>
              <a:spcBef>
                <a:spcPts val="0"/>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 name="Title 8">
            <a:extLst>
              <a:ext uri="{FF2B5EF4-FFF2-40B4-BE49-F238E27FC236}">
                <a16:creationId xmlns:a16="http://schemas.microsoft.com/office/drawing/2014/main" id="{927130ED-6976-52FD-EFAE-A5A4998DA0DE}"/>
              </a:ext>
            </a:extLst>
          </p:cNvPr>
          <p:cNvSpPr>
            <a:spLocks noGrp="1"/>
          </p:cNvSpPr>
          <p:nvPr>
            <p:ph type="title"/>
          </p:nvPr>
        </p:nvSpPr>
        <p:spPr/>
        <p:txBody>
          <a:bodyPr/>
          <a:lstStyle/>
          <a:p>
            <a:r>
              <a:rPr lang="en-GB"/>
              <a:t>Click to edit Master title style</a:t>
            </a:r>
            <a:endParaRPr lang="en-IT"/>
          </a:p>
        </p:txBody>
      </p:sp>
    </p:spTree>
    <p:extLst>
      <p:ext uri="{BB962C8B-B14F-4D97-AF65-F5344CB8AC3E}">
        <p14:creationId xmlns:p14="http://schemas.microsoft.com/office/powerpoint/2010/main" val="389698545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4 paragrafi" preserve="1" userDrawn="1">
  <p:cSld name="4 paragrafi">
    <p:spTree>
      <p:nvGrpSpPr>
        <p:cNvPr id="1" name="Shape 178"/>
        <p:cNvGrpSpPr/>
        <p:nvPr/>
      </p:nvGrpSpPr>
      <p:grpSpPr>
        <a:xfrm>
          <a:off x="0" y="0"/>
          <a:ext cx="0" cy="0"/>
          <a:chOff x="0" y="0"/>
          <a:chExt cx="0" cy="0"/>
        </a:xfrm>
      </p:grpSpPr>
      <p:sp>
        <p:nvSpPr>
          <p:cNvPr id="180" name="Google Shape;180;p37"/>
          <p:cNvSpPr txBox="1">
            <a:spLocks noGrp="1"/>
          </p:cNvSpPr>
          <p:nvPr>
            <p:ph type="body" idx="1"/>
          </p:nvPr>
        </p:nvSpPr>
        <p:spPr>
          <a:xfrm>
            <a:off x="1384024" y="3427737"/>
            <a:ext cx="7313630" cy="450000"/>
          </a:xfrm>
          <a:prstGeom prst="rect">
            <a:avLst/>
          </a:prstGeom>
          <a:noFill/>
          <a:ln>
            <a:noFill/>
          </a:ln>
        </p:spPr>
        <p:txBody>
          <a:bodyPr spcFirstLastPara="1" wrap="square" lIns="91425" tIns="0" rIns="91425" bIns="45700" anchor="t" anchorCtr="0">
            <a:noAutofit/>
          </a:bodyPr>
          <a:lstStyle>
            <a:lvl1pPr marL="0" marR="0" lvl="0" indent="0" algn="l" rtl="0">
              <a:lnSpc>
                <a:spcPct val="120000"/>
              </a:lnSpc>
              <a:spcBef>
                <a:spcPts val="1001"/>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1" name="Google Shape;181;p37"/>
          <p:cNvSpPr txBox="1">
            <a:spLocks noGrp="1"/>
          </p:cNvSpPr>
          <p:nvPr>
            <p:ph type="body" idx="2"/>
          </p:nvPr>
        </p:nvSpPr>
        <p:spPr>
          <a:xfrm>
            <a:off x="1384026" y="4017800"/>
            <a:ext cx="7311742" cy="1799340"/>
          </a:xfrm>
          <a:prstGeom prst="rect">
            <a:avLst/>
          </a:prstGeom>
          <a:noFill/>
          <a:ln>
            <a:noFill/>
          </a:ln>
        </p:spPr>
        <p:txBody>
          <a:bodyPr spcFirstLastPara="1" wrap="square" lIns="91425" tIns="0" rIns="91425" bIns="46800" anchor="t" anchorCtr="0">
            <a:noAutofit/>
          </a:bodyPr>
          <a:lstStyle>
            <a:lvl1pPr marL="0" marR="0" lvl="0" indent="0" algn="l" rtl="0">
              <a:lnSpc>
                <a:spcPts val="3420"/>
              </a:lnSpc>
              <a:spcBef>
                <a:spcPts val="1001"/>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 name="Title 1">
            <a:extLst>
              <a:ext uri="{FF2B5EF4-FFF2-40B4-BE49-F238E27FC236}">
                <a16:creationId xmlns:a16="http://schemas.microsoft.com/office/drawing/2014/main" id="{3F312FB9-2240-8693-2933-9091C1852C3A}"/>
              </a:ext>
            </a:extLst>
          </p:cNvPr>
          <p:cNvSpPr>
            <a:spLocks noGrp="1"/>
          </p:cNvSpPr>
          <p:nvPr>
            <p:ph type="title"/>
          </p:nvPr>
        </p:nvSpPr>
        <p:spPr/>
        <p:txBody>
          <a:bodyPr/>
          <a:lstStyle/>
          <a:p>
            <a:r>
              <a:rPr lang="en-GB"/>
              <a:t>Click to edit Master title style</a:t>
            </a:r>
            <a:endParaRPr lang="en-IT"/>
          </a:p>
        </p:txBody>
      </p:sp>
      <p:sp>
        <p:nvSpPr>
          <p:cNvPr id="3" name="Footer Placeholder 2">
            <a:extLst>
              <a:ext uri="{FF2B5EF4-FFF2-40B4-BE49-F238E27FC236}">
                <a16:creationId xmlns:a16="http://schemas.microsoft.com/office/drawing/2014/main" id="{F7AE5918-2A02-31A3-35D0-BB89C41E7CB2}"/>
              </a:ext>
            </a:extLst>
          </p:cNvPr>
          <p:cNvSpPr>
            <a:spLocks noGrp="1"/>
          </p:cNvSpPr>
          <p:nvPr>
            <p:ph type="ftr" sz="quarter" idx="10"/>
          </p:nvPr>
        </p:nvSpPr>
        <p:spPr>
          <a:xfrm>
            <a:off x="933450" y="732643"/>
            <a:ext cx="6172201" cy="547688"/>
          </a:xfrm>
          <a:prstGeom prst="rect">
            <a:avLst/>
          </a:prstGeom>
        </p:spPr>
        <p:txBody>
          <a:bodyPr/>
          <a:lstStyle/>
          <a:p>
            <a:r>
              <a:rPr lang="en-GB" b="1"/>
              <a:t>Titolo capitolo - Titolo sottocapitolo </a:t>
            </a:r>
            <a:endParaRPr lang="en-IT"/>
          </a:p>
        </p:txBody>
      </p:sp>
      <p:sp>
        <p:nvSpPr>
          <p:cNvPr id="4" name="Slide Number Placeholder 3">
            <a:extLst>
              <a:ext uri="{FF2B5EF4-FFF2-40B4-BE49-F238E27FC236}">
                <a16:creationId xmlns:a16="http://schemas.microsoft.com/office/drawing/2014/main" id="{7CBA8E6F-1AB0-4549-732C-F2A5844AD22E}"/>
              </a:ext>
            </a:extLst>
          </p:cNvPr>
          <p:cNvSpPr>
            <a:spLocks noGrp="1"/>
          </p:cNvSpPr>
          <p:nvPr>
            <p:ph type="sldNum" sz="quarter" idx="11"/>
          </p:nvPr>
        </p:nvSpPr>
        <p:spPr>
          <a:xfrm>
            <a:off x="933452" y="9035269"/>
            <a:ext cx="1300164" cy="547688"/>
          </a:xfrm>
          <a:prstGeom prst="rect">
            <a:avLst/>
          </a:prstGeom>
        </p:spPr>
        <p:txBody>
          <a:bodyPr/>
          <a:lstStyle/>
          <a:p>
            <a:fld id="{F0221AAB-2B63-824F-A124-88DC2873D25D}" type="slidenum">
              <a:rPr lang="en-IT" smtClean="0"/>
              <a:pPr/>
              <a:t>‹N›</a:t>
            </a:fld>
            <a:endParaRPr lang="en-IT"/>
          </a:p>
        </p:txBody>
      </p:sp>
      <p:sp>
        <p:nvSpPr>
          <p:cNvPr id="5" name="Google Shape;180;p37">
            <a:extLst>
              <a:ext uri="{FF2B5EF4-FFF2-40B4-BE49-F238E27FC236}">
                <a16:creationId xmlns:a16="http://schemas.microsoft.com/office/drawing/2014/main" id="{7257438A-16EE-66B3-0509-0414EA37526C}"/>
              </a:ext>
            </a:extLst>
          </p:cNvPr>
          <p:cNvSpPr txBox="1">
            <a:spLocks noGrp="1"/>
          </p:cNvSpPr>
          <p:nvPr>
            <p:ph type="body" idx="12"/>
          </p:nvPr>
        </p:nvSpPr>
        <p:spPr>
          <a:xfrm>
            <a:off x="1384024" y="6170937"/>
            <a:ext cx="7313630" cy="450000"/>
          </a:xfrm>
          <a:prstGeom prst="rect">
            <a:avLst/>
          </a:prstGeom>
          <a:noFill/>
          <a:ln>
            <a:noFill/>
          </a:ln>
        </p:spPr>
        <p:txBody>
          <a:bodyPr spcFirstLastPara="1" wrap="square" lIns="91425" tIns="0" rIns="91425" bIns="45700" anchor="t" anchorCtr="0">
            <a:noAutofit/>
          </a:bodyPr>
          <a:lstStyle>
            <a:lvl1pPr marL="0" marR="0" lvl="0" indent="0" algn="l" rtl="0">
              <a:lnSpc>
                <a:spcPct val="120000"/>
              </a:lnSpc>
              <a:spcBef>
                <a:spcPts val="1001"/>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6" name="Google Shape;181;p37">
            <a:extLst>
              <a:ext uri="{FF2B5EF4-FFF2-40B4-BE49-F238E27FC236}">
                <a16:creationId xmlns:a16="http://schemas.microsoft.com/office/drawing/2014/main" id="{F49B13AB-F11C-245A-C0F4-C740418DD4EA}"/>
              </a:ext>
            </a:extLst>
          </p:cNvPr>
          <p:cNvSpPr txBox="1">
            <a:spLocks noGrp="1"/>
          </p:cNvSpPr>
          <p:nvPr>
            <p:ph type="body" idx="13"/>
          </p:nvPr>
        </p:nvSpPr>
        <p:spPr>
          <a:xfrm>
            <a:off x="1384026" y="6761000"/>
            <a:ext cx="7311742" cy="1799340"/>
          </a:xfrm>
          <a:prstGeom prst="rect">
            <a:avLst/>
          </a:prstGeom>
          <a:noFill/>
          <a:ln>
            <a:noFill/>
          </a:ln>
        </p:spPr>
        <p:txBody>
          <a:bodyPr spcFirstLastPara="1" wrap="square" lIns="91425" tIns="0" rIns="91425" bIns="46800" anchor="t" anchorCtr="0">
            <a:noAutofit/>
          </a:bodyPr>
          <a:lstStyle>
            <a:lvl1pPr marL="0" marR="0" lvl="0" indent="0" algn="l" rtl="0">
              <a:lnSpc>
                <a:spcPts val="3420"/>
              </a:lnSpc>
              <a:spcBef>
                <a:spcPts val="1001"/>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 name="Google Shape;180;p37">
            <a:extLst>
              <a:ext uri="{FF2B5EF4-FFF2-40B4-BE49-F238E27FC236}">
                <a16:creationId xmlns:a16="http://schemas.microsoft.com/office/drawing/2014/main" id="{63BF99F0-A1A1-B39F-9C83-32492AE23F26}"/>
              </a:ext>
            </a:extLst>
          </p:cNvPr>
          <p:cNvSpPr txBox="1">
            <a:spLocks noGrp="1"/>
          </p:cNvSpPr>
          <p:nvPr>
            <p:ph type="body" idx="14"/>
          </p:nvPr>
        </p:nvSpPr>
        <p:spPr>
          <a:xfrm>
            <a:off x="9398472" y="3427737"/>
            <a:ext cx="7313630" cy="450000"/>
          </a:xfrm>
          <a:prstGeom prst="rect">
            <a:avLst/>
          </a:prstGeom>
          <a:noFill/>
          <a:ln>
            <a:noFill/>
          </a:ln>
        </p:spPr>
        <p:txBody>
          <a:bodyPr spcFirstLastPara="1" wrap="square" lIns="91425" tIns="0" rIns="91425" bIns="45700" anchor="t" anchorCtr="0">
            <a:noAutofit/>
          </a:bodyPr>
          <a:lstStyle>
            <a:lvl1pPr marL="0" marR="0" lvl="0" indent="0" algn="l" rtl="0">
              <a:lnSpc>
                <a:spcPct val="120000"/>
              </a:lnSpc>
              <a:spcBef>
                <a:spcPts val="1001"/>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181;p37">
            <a:extLst>
              <a:ext uri="{FF2B5EF4-FFF2-40B4-BE49-F238E27FC236}">
                <a16:creationId xmlns:a16="http://schemas.microsoft.com/office/drawing/2014/main" id="{C582D61C-AAEF-E17D-05D9-3B1CC5DDC4CE}"/>
              </a:ext>
            </a:extLst>
          </p:cNvPr>
          <p:cNvSpPr txBox="1">
            <a:spLocks noGrp="1"/>
          </p:cNvSpPr>
          <p:nvPr>
            <p:ph type="body" idx="15"/>
          </p:nvPr>
        </p:nvSpPr>
        <p:spPr>
          <a:xfrm>
            <a:off x="9398472" y="4017800"/>
            <a:ext cx="7311742" cy="1799340"/>
          </a:xfrm>
          <a:prstGeom prst="rect">
            <a:avLst/>
          </a:prstGeom>
          <a:noFill/>
          <a:ln>
            <a:noFill/>
          </a:ln>
        </p:spPr>
        <p:txBody>
          <a:bodyPr spcFirstLastPara="1" wrap="square" lIns="91425" tIns="0" rIns="91425" bIns="46800" anchor="t" anchorCtr="0">
            <a:noAutofit/>
          </a:bodyPr>
          <a:lstStyle>
            <a:lvl1pPr marL="0" marR="0" lvl="0" indent="0" algn="l" rtl="0">
              <a:lnSpc>
                <a:spcPts val="3420"/>
              </a:lnSpc>
              <a:spcBef>
                <a:spcPts val="1001"/>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9" name="Google Shape;180;p37">
            <a:extLst>
              <a:ext uri="{FF2B5EF4-FFF2-40B4-BE49-F238E27FC236}">
                <a16:creationId xmlns:a16="http://schemas.microsoft.com/office/drawing/2014/main" id="{BA40AC55-3164-EE35-7118-3E038884B4BD}"/>
              </a:ext>
            </a:extLst>
          </p:cNvPr>
          <p:cNvSpPr txBox="1">
            <a:spLocks noGrp="1"/>
          </p:cNvSpPr>
          <p:nvPr>
            <p:ph type="body" idx="16"/>
          </p:nvPr>
        </p:nvSpPr>
        <p:spPr>
          <a:xfrm>
            <a:off x="9398472" y="6170937"/>
            <a:ext cx="7313630" cy="450000"/>
          </a:xfrm>
          <a:prstGeom prst="rect">
            <a:avLst/>
          </a:prstGeom>
          <a:noFill/>
          <a:ln>
            <a:noFill/>
          </a:ln>
        </p:spPr>
        <p:txBody>
          <a:bodyPr spcFirstLastPara="1" wrap="square" lIns="91425" tIns="0" rIns="91425" bIns="45700" anchor="t" anchorCtr="0">
            <a:noAutofit/>
          </a:bodyPr>
          <a:lstStyle>
            <a:lvl1pPr marL="0" marR="0" lvl="0" indent="0" algn="l" rtl="0">
              <a:lnSpc>
                <a:spcPct val="120000"/>
              </a:lnSpc>
              <a:spcBef>
                <a:spcPts val="1001"/>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 name="Google Shape;181;p37">
            <a:extLst>
              <a:ext uri="{FF2B5EF4-FFF2-40B4-BE49-F238E27FC236}">
                <a16:creationId xmlns:a16="http://schemas.microsoft.com/office/drawing/2014/main" id="{C9C6861E-CBF9-BAA9-A90C-457C37F5D988}"/>
              </a:ext>
            </a:extLst>
          </p:cNvPr>
          <p:cNvSpPr txBox="1">
            <a:spLocks noGrp="1"/>
          </p:cNvSpPr>
          <p:nvPr>
            <p:ph type="body" idx="17"/>
          </p:nvPr>
        </p:nvSpPr>
        <p:spPr>
          <a:xfrm>
            <a:off x="9398472" y="6761000"/>
            <a:ext cx="7311742" cy="1799340"/>
          </a:xfrm>
          <a:prstGeom prst="rect">
            <a:avLst/>
          </a:prstGeom>
          <a:noFill/>
          <a:ln>
            <a:noFill/>
          </a:ln>
        </p:spPr>
        <p:txBody>
          <a:bodyPr spcFirstLastPara="1" wrap="square" lIns="91425" tIns="0" rIns="91425" bIns="46800" anchor="t" anchorCtr="0">
            <a:noAutofit/>
          </a:bodyPr>
          <a:lstStyle>
            <a:lvl1pPr marL="0" marR="0" lvl="0" indent="0" algn="l" rtl="0">
              <a:lnSpc>
                <a:spcPts val="3420"/>
              </a:lnSpc>
              <a:spcBef>
                <a:spcPts val="1001"/>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extLst>
      <p:ext uri="{BB962C8B-B14F-4D97-AF65-F5344CB8AC3E}">
        <p14:creationId xmlns:p14="http://schemas.microsoft.com/office/powerpoint/2010/main" val="43284403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matchingName="immagine_orizzontale" preserve="1" userDrawn="1">
  <p:cSld name="immagine_orizzontale">
    <p:spTree>
      <p:nvGrpSpPr>
        <p:cNvPr id="1" name="Shape 201"/>
        <p:cNvGrpSpPr/>
        <p:nvPr/>
      </p:nvGrpSpPr>
      <p:grpSpPr>
        <a:xfrm>
          <a:off x="0" y="0"/>
          <a:ext cx="0" cy="0"/>
          <a:chOff x="0" y="0"/>
          <a:chExt cx="0" cy="0"/>
        </a:xfrm>
      </p:grpSpPr>
      <p:sp>
        <p:nvSpPr>
          <p:cNvPr id="202" name="Google Shape;202;p40"/>
          <p:cNvSpPr>
            <a:spLocks noGrp="1"/>
          </p:cNvSpPr>
          <p:nvPr>
            <p:ph type="pic" idx="2"/>
          </p:nvPr>
        </p:nvSpPr>
        <p:spPr>
          <a:xfrm>
            <a:off x="16902" y="0"/>
            <a:ext cx="18271099" cy="4501434"/>
          </a:xfrm>
          <a:prstGeom prst="rect">
            <a:avLst/>
          </a:prstGeom>
          <a:noFill/>
          <a:ln>
            <a:noFill/>
          </a:ln>
        </p:spPr>
        <p:txBody>
          <a:bodyPr/>
          <a:lstStyle/>
          <a:p>
            <a:endParaRPr lang="it-IT"/>
          </a:p>
        </p:txBody>
      </p:sp>
      <p:sp>
        <p:nvSpPr>
          <p:cNvPr id="203" name="Google Shape;203;p40"/>
          <p:cNvSpPr txBox="1">
            <a:spLocks noGrp="1"/>
          </p:cNvSpPr>
          <p:nvPr>
            <p:ph type="body" idx="1"/>
          </p:nvPr>
        </p:nvSpPr>
        <p:spPr>
          <a:xfrm>
            <a:off x="1366839" y="5143501"/>
            <a:ext cx="7777163" cy="642026"/>
          </a:xfrm>
          <a:prstGeom prst="rect">
            <a:avLst/>
          </a:prstGeom>
          <a:noFill/>
          <a:ln>
            <a:noFill/>
          </a:ln>
        </p:spPr>
        <p:txBody>
          <a:bodyPr spcFirstLastPara="1" wrap="square" lIns="91425" tIns="45700" rIns="91425" bIns="45700" anchor="t" anchorCtr="0">
            <a:noAutofit/>
          </a:bodyPr>
          <a:lstStyle>
            <a:lvl1pPr marL="0" marR="0" lvl="0" indent="0" algn="l" rtl="0">
              <a:lnSpc>
                <a:spcPct val="120000"/>
              </a:lnSpc>
              <a:spcBef>
                <a:spcPts val="1001"/>
              </a:spcBef>
              <a:spcAft>
                <a:spcPts val="0"/>
              </a:spcAft>
              <a:buClr>
                <a:srgbClr val="84A9E6"/>
              </a:buClr>
              <a:buSzPts val="2400"/>
              <a:buFont typeface="Arial"/>
              <a:buNone/>
              <a:defRPr sz="2400" b="1" i="0" u="none" strike="noStrike" cap="none">
                <a:solidFill>
                  <a:srgbClr val="84A9E6"/>
                </a:solidFill>
                <a:latin typeface="Lora"/>
                <a:ea typeface="Lora"/>
                <a:cs typeface="Lora"/>
                <a:sym typeface="Lora"/>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04" name="Google Shape;204;p40"/>
          <p:cNvSpPr txBox="1">
            <a:spLocks noGrp="1"/>
          </p:cNvSpPr>
          <p:nvPr>
            <p:ph type="body" idx="3"/>
          </p:nvPr>
        </p:nvSpPr>
        <p:spPr>
          <a:xfrm>
            <a:off x="1366840" y="5925589"/>
            <a:ext cx="7508222" cy="2698460"/>
          </a:xfrm>
          <a:prstGeom prst="rect">
            <a:avLst/>
          </a:prstGeom>
          <a:noFill/>
          <a:ln>
            <a:noFill/>
          </a:ln>
        </p:spPr>
        <p:txBody>
          <a:bodyPr spcFirstLastPara="1" wrap="square" lIns="91425" tIns="45700" rIns="91425" bIns="45700" anchor="t" anchorCtr="0">
            <a:noAutofit/>
          </a:bodyPr>
          <a:lstStyle>
            <a:lvl1pPr marL="0" marR="0" lvl="0" indent="0" algn="l" rtl="0">
              <a:lnSpc>
                <a:spcPts val="3420"/>
              </a:lnSpc>
              <a:spcBef>
                <a:spcPts val="1001"/>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 name="Footer Placeholder 2">
            <a:extLst>
              <a:ext uri="{FF2B5EF4-FFF2-40B4-BE49-F238E27FC236}">
                <a16:creationId xmlns:a16="http://schemas.microsoft.com/office/drawing/2014/main" id="{4911E099-C451-A1D9-49C6-4E5B88844B1E}"/>
              </a:ext>
            </a:extLst>
          </p:cNvPr>
          <p:cNvSpPr>
            <a:spLocks noGrp="1"/>
          </p:cNvSpPr>
          <p:nvPr>
            <p:ph type="ftr" sz="quarter" idx="10"/>
          </p:nvPr>
        </p:nvSpPr>
        <p:spPr>
          <a:xfrm>
            <a:off x="933450" y="732643"/>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4" name="Slide Number Placeholder 3">
            <a:extLst>
              <a:ext uri="{FF2B5EF4-FFF2-40B4-BE49-F238E27FC236}">
                <a16:creationId xmlns:a16="http://schemas.microsoft.com/office/drawing/2014/main" id="{557C32A4-4710-93EC-463D-32F3C4DA3FF4}"/>
              </a:ext>
            </a:extLst>
          </p:cNvPr>
          <p:cNvSpPr>
            <a:spLocks noGrp="1"/>
          </p:cNvSpPr>
          <p:nvPr>
            <p:ph type="sldNum" sz="quarter" idx="11"/>
          </p:nvPr>
        </p:nvSpPr>
        <p:spPr>
          <a:xfrm>
            <a:off x="933452" y="9035269"/>
            <a:ext cx="1300164" cy="547688"/>
          </a:xfrm>
          <a:prstGeom prst="rect">
            <a:avLst/>
          </a:prstGeom>
        </p:spPr>
        <p:txBody>
          <a:bodyPr/>
          <a:lstStyle/>
          <a:p>
            <a:fld id="{F0221AAB-2B63-824F-A124-88DC2873D25D}" type="slidenum">
              <a:rPr lang="en-IT" smtClean="0"/>
              <a:pPr/>
              <a:t>‹N›</a:t>
            </a:fld>
            <a:endParaRPr lang="en-IT"/>
          </a:p>
        </p:txBody>
      </p:sp>
      <p:sp>
        <p:nvSpPr>
          <p:cNvPr id="6" name="Google Shape;204;p40">
            <a:extLst>
              <a:ext uri="{FF2B5EF4-FFF2-40B4-BE49-F238E27FC236}">
                <a16:creationId xmlns:a16="http://schemas.microsoft.com/office/drawing/2014/main" id="{BB8A6B18-677E-8DE2-9885-42E769F5AC62}"/>
              </a:ext>
            </a:extLst>
          </p:cNvPr>
          <p:cNvSpPr txBox="1">
            <a:spLocks noGrp="1"/>
          </p:cNvSpPr>
          <p:nvPr>
            <p:ph type="body" idx="12"/>
          </p:nvPr>
        </p:nvSpPr>
        <p:spPr>
          <a:xfrm>
            <a:off x="9399217" y="5925589"/>
            <a:ext cx="7508222" cy="2698460"/>
          </a:xfrm>
          <a:prstGeom prst="rect">
            <a:avLst/>
          </a:prstGeom>
          <a:noFill/>
          <a:ln>
            <a:noFill/>
          </a:ln>
        </p:spPr>
        <p:txBody>
          <a:bodyPr spcFirstLastPara="1" wrap="square" lIns="91425" tIns="45700" rIns="91425" bIns="45700" anchor="t" anchorCtr="0">
            <a:noAutofit/>
          </a:bodyPr>
          <a:lstStyle>
            <a:lvl1pPr marL="0" marR="0" lvl="0" indent="0" algn="l" rtl="0">
              <a:lnSpc>
                <a:spcPts val="3420"/>
              </a:lnSpc>
              <a:spcBef>
                <a:spcPts val="1001"/>
              </a:spcBef>
              <a:spcAft>
                <a:spcPts val="0"/>
              </a:spcAft>
              <a:buClr>
                <a:schemeClr val="dk1"/>
              </a:buClr>
              <a:buSzPts val="2000"/>
              <a:buFont typeface="Arial"/>
              <a:buNone/>
              <a:defRPr sz="2400" b="0" i="0" u="none" strike="noStrike" cap="none">
                <a:solidFill>
                  <a:schemeClr val="dk1"/>
                </a:solidFill>
                <a:latin typeface="Titillium Web"/>
                <a:ea typeface="Titillium Web"/>
                <a:cs typeface="Titillium Web"/>
                <a:sym typeface="Titillium Web"/>
              </a:defRPr>
            </a:lvl1pPr>
            <a:lvl2pPr marL="914445" marR="0" lvl="1" indent="-38102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69" marR="0" lvl="2" indent="-355619"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92" marR="0" lvl="3"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114" marR="0" lvl="4"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337" marR="0" lvl="5"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561" marR="0" lvl="6"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783" marR="0" lvl="7"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5006" marR="0" lvl="8" indent="-34291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2" name="Image 1">
            <a:extLst>
              <a:ext uri="{FF2B5EF4-FFF2-40B4-BE49-F238E27FC236}">
                <a16:creationId xmlns:a16="http://schemas.microsoft.com/office/drawing/2014/main" id="{6F856C4F-1423-C382-E215-A45FAC2E7EB5}"/>
              </a:ext>
            </a:extLst>
          </p:cNvPr>
          <p:cNvPicPr>
            <a:picLocks noChangeAspect="1"/>
          </p:cNvPicPr>
          <p:nvPr userDrawn="1"/>
        </p:nvPicPr>
        <p:blipFill>
          <a:blip r:embed="rId2"/>
          <a:srcRect/>
          <a:stretch/>
        </p:blipFill>
        <p:spPr>
          <a:xfrm>
            <a:off x="16441281" y="323742"/>
            <a:ext cx="1143323" cy="1271597"/>
          </a:xfrm>
          <a:prstGeom prst="rect">
            <a:avLst/>
          </a:prstGeom>
        </p:spPr>
      </p:pic>
    </p:spTree>
    <p:extLst>
      <p:ext uri="{BB962C8B-B14F-4D97-AF65-F5344CB8AC3E}">
        <p14:creationId xmlns:p14="http://schemas.microsoft.com/office/powerpoint/2010/main" val="4475682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384C275-86C6-CFD5-7728-862F9E97CBBB}"/>
              </a:ext>
            </a:extLst>
          </p:cNvPr>
          <p:cNvSpPr>
            <a:spLocks noGrp="1"/>
          </p:cNvSpPr>
          <p:nvPr>
            <p:ph type="body" idx="1"/>
          </p:nvPr>
        </p:nvSpPr>
        <p:spPr>
          <a:xfrm>
            <a:off x="1366840" y="3460378"/>
            <a:ext cx="7777161" cy="4705631"/>
          </a:xfrm>
        </p:spPr>
        <p:txBody>
          <a:bodyPr/>
          <a:lstStyle>
            <a:lvl1pPr marL="0" indent="0">
              <a:lnSpc>
                <a:spcPts val="3420"/>
              </a:lnSpc>
              <a:buNone/>
              <a:defRPr sz="2400">
                <a:solidFill>
                  <a:schemeClr val="tx1"/>
                </a:solidFill>
              </a:defRPr>
            </a:lvl1pPr>
            <a:lvl2pPr marL="457223" indent="0">
              <a:buNone/>
              <a:defRPr sz="2000">
                <a:solidFill>
                  <a:schemeClr val="tx1">
                    <a:tint val="75000"/>
                  </a:schemeClr>
                </a:solidFill>
              </a:defRPr>
            </a:lvl2pPr>
            <a:lvl3pPr marL="914445" indent="0">
              <a:buNone/>
              <a:defRPr sz="1800">
                <a:solidFill>
                  <a:schemeClr val="tx1">
                    <a:tint val="75000"/>
                  </a:schemeClr>
                </a:solidFill>
              </a:defRPr>
            </a:lvl3pPr>
            <a:lvl4pPr marL="1371669" indent="0">
              <a:buNone/>
              <a:defRPr sz="1601">
                <a:solidFill>
                  <a:schemeClr val="tx1">
                    <a:tint val="75000"/>
                  </a:schemeClr>
                </a:solidFill>
              </a:defRPr>
            </a:lvl4pPr>
            <a:lvl5pPr marL="1828892" indent="0">
              <a:buNone/>
              <a:defRPr sz="1601">
                <a:solidFill>
                  <a:schemeClr val="tx1">
                    <a:tint val="75000"/>
                  </a:schemeClr>
                </a:solidFill>
              </a:defRPr>
            </a:lvl5pPr>
            <a:lvl6pPr marL="2286114" indent="0">
              <a:buNone/>
              <a:defRPr sz="1601">
                <a:solidFill>
                  <a:schemeClr val="tx1">
                    <a:tint val="75000"/>
                  </a:schemeClr>
                </a:solidFill>
              </a:defRPr>
            </a:lvl6pPr>
            <a:lvl7pPr marL="2743337" indent="0">
              <a:buNone/>
              <a:defRPr sz="1601">
                <a:solidFill>
                  <a:schemeClr val="tx1">
                    <a:tint val="75000"/>
                  </a:schemeClr>
                </a:solidFill>
              </a:defRPr>
            </a:lvl7pPr>
            <a:lvl8pPr marL="3200561" indent="0">
              <a:buNone/>
              <a:defRPr sz="1601">
                <a:solidFill>
                  <a:schemeClr val="tx1">
                    <a:tint val="75000"/>
                  </a:schemeClr>
                </a:solidFill>
              </a:defRPr>
            </a:lvl8pPr>
            <a:lvl9pPr marL="3657783" indent="0">
              <a:buNone/>
              <a:defRPr sz="1601">
                <a:solidFill>
                  <a:schemeClr val="tx1">
                    <a:tint val="75000"/>
                  </a:schemeClr>
                </a:solidFill>
              </a:defRPr>
            </a:lvl9pPr>
          </a:lstStyle>
          <a:p>
            <a:pPr lvl="0"/>
            <a:r>
              <a:rPr lang="en-GB"/>
              <a:t>Click to edit Master text styles</a:t>
            </a:r>
          </a:p>
        </p:txBody>
      </p:sp>
      <p:sp>
        <p:nvSpPr>
          <p:cNvPr id="7" name="Footer Placeholder 6">
            <a:extLst>
              <a:ext uri="{FF2B5EF4-FFF2-40B4-BE49-F238E27FC236}">
                <a16:creationId xmlns:a16="http://schemas.microsoft.com/office/drawing/2014/main" id="{45B37106-0CEC-C4EE-BC62-FAF6D5F7E94E}"/>
              </a:ext>
            </a:extLst>
          </p:cNvPr>
          <p:cNvSpPr>
            <a:spLocks noGrp="1"/>
          </p:cNvSpPr>
          <p:nvPr>
            <p:ph type="ftr" sz="quarter" idx="10"/>
          </p:nvPr>
        </p:nvSpPr>
        <p:spPr>
          <a:xfrm>
            <a:off x="933450" y="732643"/>
            <a:ext cx="6172201" cy="547688"/>
          </a:xfrm>
          <a:prstGeom prst="rect">
            <a:avLst/>
          </a:prstGeom>
        </p:spPr>
        <p:txBody>
          <a:bodyPr/>
          <a:lstStyle/>
          <a:p>
            <a:r>
              <a:rPr lang="en-GB" b="1"/>
              <a:t>Titolo capitolo - Titolo sottocapitolo </a:t>
            </a:r>
            <a:endParaRPr lang="en-IT"/>
          </a:p>
        </p:txBody>
      </p:sp>
      <p:sp>
        <p:nvSpPr>
          <p:cNvPr id="8" name="Slide Number Placeholder 7">
            <a:extLst>
              <a:ext uri="{FF2B5EF4-FFF2-40B4-BE49-F238E27FC236}">
                <a16:creationId xmlns:a16="http://schemas.microsoft.com/office/drawing/2014/main" id="{F417E4AD-CDC6-1659-C695-177BBE8A7BFF}"/>
              </a:ext>
            </a:extLst>
          </p:cNvPr>
          <p:cNvSpPr>
            <a:spLocks noGrp="1"/>
          </p:cNvSpPr>
          <p:nvPr>
            <p:ph type="sldNum" sz="quarter" idx="11"/>
          </p:nvPr>
        </p:nvSpPr>
        <p:spPr>
          <a:xfrm>
            <a:off x="933452" y="9035269"/>
            <a:ext cx="1300164" cy="547688"/>
          </a:xfrm>
          <a:prstGeom prst="rect">
            <a:avLst/>
          </a:prstGeom>
        </p:spPr>
        <p:txBody>
          <a:body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15CEA41B-0769-9F1D-B642-84CA2E51964B}"/>
              </a:ext>
            </a:extLst>
          </p:cNvPr>
          <p:cNvSpPr>
            <a:spLocks noGrp="1"/>
          </p:cNvSpPr>
          <p:nvPr>
            <p:ph type="title"/>
          </p:nvPr>
        </p:nvSpPr>
        <p:spPr/>
        <p:txBody>
          <a:bodyPr/>
          <a:lstStyle/>
          <a:p>
            <a:r>
              <a:rPr lang="en-GB"/>
              <a:t>Click to edit Master title style</a:t>
            </a:r>
            <a:endParaRPr lang="en-IT"/>
          </a:p>
        </p:txBody>
      </p:sp>
    </p:spTree>
    <p:extLst>
      <p:ext uri="{BB962C8B-B14F-4D97-AF65-F5344CB8AC3E}">
        <p14:creationId xmlns:p14="http://schemas.microsoft.com/office/powerpoint/2010/main" val="13708979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F3E23-2C19-868B-4B78-03B33C1FF938}"/>
              </a:ext>
            </a:extLst>
          </p:cNvPr>
          <p:cNvSpPr>
            <a:spLocks noGrp="1"/>
          </p:cNvSpPr>
          <p:nvPr>
            <p:ph type="title"/>
          </p:nvPr>
        </p:nvSpPr>
        <p:spPr/>
        <p:txBody>
          <a:bodyPr/>
          <a:lstStyle/>
          <a:p>
            <a:r>
              <a:rPr lang="en-US"/>
              <a:t>Click to edit Master title style</a:t>
            </a:r>
            <a:endParaRPr lang="it-IT"/>
          </a:p>
        </p:txBody>
      </p:sp>
      <p:sp>
        <p:nvSpPr>
          <p:cNvPr id="3" name="Footer Placeholder 2">
            <a:extLst>
              <a:ext uri="{FF2B5EF4-FFF2-40B4-BE49-F238E27FC236}">
                <a16:creationId xmlns:a16="http://schemas.microsoft.com/office/drawing/2014/main" id="{B780253A-4172-7E4F-DE18-9CBEB19AEE3F}"/>
              </a:ext>
            </a:extLst>
          </p:cNvPr>
          <p:cNvSpPr>
            <a:spLocks noGrp="1"/>
          </p:cNvSpPr>
          <p:nvPr>
            <p:ph type="ftr" sz="quarter" idx="10"/>
          </p:nvPr>
        </p:nvSpPr>
        <p:spPr/>
        <p:txBody>
          <a:bodyPr/>
          <a:lstStyle/>
          <a:p>
            <a:r>
              <a:rPr lang="en-GB"/>
              <a:t>Titolo capitolo </a:t>
            </a:r>
            <a:r>
              <a:rPr lang="en-GB">
                <a:latin typeface="Titillium Web" pitchFamily="2" charset="77"/>
              </a:rPr>
              <a:t>- Titolo sottocapitolo </a:t>
            </a:r>
            <a:endParaRPr lang="en-IT">
              <a:latin typeface="Titillium Web" pitchFamily="2" charset="77"/>
            </a:endParaRPr>
          </a:p>
        </p:txBody>
      </p:sp>
      <p:sp>
        <p:nvSpPr>
          <p:cNvPr id="4" name="Slide Number Placeholder 3">
            <a:extLst>
              <a:ext uri="{FF2B5EF4-FFF2-40B4-BE49-F238E27FC236}">
                <a16:creationId xmlns:a16="http://schemas.microsoft.com/office/drawing/2014/main" id="{D7AB422F-74F3-EC52-07C8-06B3CA1042D3}"/>
              </a:ext>
            </a:extLst>
          </p:cNvPr>
          <p:cNvSpPr>
            <a:spLocks noGrp="1"/>
          </p:cNvSpPr>
          <p:nvPr>
            <p:ph type="sldNum" sz="quarter" idx="11"/>
          </p:nvPr>
        </p:nvSpPr>
        <p:spPr/>
        <p:txBody>
          <a:bodyPr/>
          <a:lstStyle/>
          <a:p>
            <a:fld id="{ACB2EE18-1D1B-1345-A7B4-5D8969AE6154}" type="slidenum">
              <a:rPr lang="en-IT" smtClean="0"/>
              <a:pPr/>
              <a:t>‹N›</a:t>
            </a:fld>
            <a:endParaRPr lang="en-IT"/>
          </a:p>
        </p:txBody>
      </p:sp>
    </p:spTree>
    <p:extLst>
      <p:ext uri="{BB962C8B-B14F-4D97-AF65-F5344CB8AC3E}">
        <p14:creationId xmlns:p14="http://schemas.microsoft.com/office/powerpoint/2010/main" val="12508942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343F81-C507-E827-BF3D-6AAE9E9A65A6}"/>
              </a:ext>
            </a:extLst>
          </p:cNvPr>
          <p:cNvSpPr>
            <a:spLocks noGrp="1"/>
          </p:cNvSpPr>
          <p:nvPr>
            <p:ph type="body" idx="1"/>
          </p:nvPr>
        </p:nvSpPr>
        <p:spPr>
          <a:xfrm>
            <a:off x="1366839" y="3065248"/>
            <a:ext cx="7629525" cy="547689"/>
          </a:xfrm>
        </p:spPr>
        <p:txBody>
          <a:bodyPr anchor="b">
            <a:normAutofit/>
          </a:bodyPr>
          <a:lstStyle>
            <a:lvl1pPr marL="0" indent="0">
              <a:buNone/>
              <a:defRPr sz="2801" b="1" i="0">
                <a:solidFill>
                  <a:srgbClr val="7BA9EC"/>
                </a:solidFill>
                <a:latin typeface="Lora SemiBold" pitchFamily="2" charset="77"/>
              </a:defRPr>
            </a:lvl1pPr>
            <a:lvl2pPr marL="457223" indent="0">
              <a:buNone/>
              <a:defRPr sz="2000" b="1"/>
            </a:lvl2pPr>
            <a:lvl3pPr marL="914445" indent="0">
              <a:buNone/>
              <a:defRPr sz="1800" b="1"/>
            </a:lvl3pPr>
            <a:lvl4pPr marL="1371669" indent="0">
              <a:buNone/>
              <a:defRPr sz="1601" b="1"/>
            </a:lvl4pPr>
            <a:lvl5pPr marL="1828892" indent="0">
              <a:buNone/>
              <a:defRPr sz="1601" b="1"/>
            </a:lvl5pPr>
            <a:lvl6pPr marL="2286114" indent="0">
              <a:buNone/>
              <a:defRPr sz="1601" b="1"/>
            </a:lvl6pPr>
            <a:lvl7pPr marL="2743337" indent="0">
              <a:buNone/>
              <a:defRPr sz="1601" b="1"/>
            </a:lvl7pPr>
            <a:lvl8pPr marL="3200561" indent="0">
              <a:buNone/>
              <a:defRPr sz="1601" b="1"/>
            </a:lvl8pPr>
            <a:lvl9pPr marL="3657783" indent="0">
              <a:buNone/>
              <a:defRPr sz="1601" b="1"/>
            </a:lvl9pPr>
          </a:lstStyle>
          <a:p>
            <a:pPr lvl="0"/>
            <a:r>
              <a:rPr lang="en-GB"/>
              <a:t>Click to edit Master text styles</a:t>
            </a:r>
          </a:p>
        </p:txBody>
      </p:sp>
      <p:sp>
        <p:nvSpPr>
          <p:cNvPr id="4" name="Content Placeholder 3">
            <a:extLst>
              <a:ext uri="{FF2B5EF4-FFF2-40B4-BE49-F238E27FC236}">
                <a16:creationId xmlns:a16="http://schemas.microsoft.com/office/drawing/2014/main" id="{49E42FEE-8B28-D97A-58E7-CE4D81B3E227}"/>
              </a:ext>
            </a:extLst>
          </p:cNvPr>
          <p:cNvSpPr>
            <a:spLocks noGrp="1"/>
          </p:cNvSpPr>
          <p:nvPr>
            <p:ph sz="half" idx="2"/>
          </p:nvPr>
        </p:nvSpPr>
        <p:spPr>
          <a:xfrm>
            <a:off x="1366839" y="3757615"/>
            <a:ext cx="7629525" cy="5527676"/>
          </a:xfrm>
        </p:spPr>
        <p:txBody>
          <a:bodyPr/>
          <a:lstStyle>
            <a:lvl1pPr marL="228612" indent="-228612">
              <a:lnSpc>
                <a:spcPts val="3420"/>
              </a:lnSpc>
              <a:buFont typeface="Wingdings" pitchFamily="2" charset="2"/>
              <a:buChar char="§"/>
              <a:defRPr sz="2599"/>
            </a:lvl1pPr>
            <a:lvl2pPr marL="685835" indent="-228612">
              <a:lnSpc>
                <a:spcPts val="3420"/>
              </a:lnSpc>
              <a:buFont typeface="Wingdings" pitchFamily="2" charset="2"/>
              <a:buChar char="§"/>
              <a:defRPr/>
            </a:lvl2pPr>
            <a:lvl3pPr marL="1143057" indent="-228612">
              <a:buFont typeface="Wingdings" pitchFamily="2" charset="2"/>
              <a:buChar char="§"/>
              <a:defRPr/>
            </a:lvl3pPr>
            <a:lvl4pPr marL="1600280" indent="-228612">
              <a:buFont typeface="Wingdings" pitchFamily="2" charset="2"/>
              <a:buChar char="§"/>
              <a:defRPr/>
            </a:lvl4pPr>
            <a:lvl5pPr marL="2057504" indent="-228612">
              <a:buFont typeface="Wingdings" pitchFamily="2" charset="2"/>
              <a:buChar cha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T"/>
          </a:p>
        </p:txBody>
      </p:sp>
      <p:sp>
        <p:nvSpPr>
          <p:cNvPr id="5" name="Text Placeholder 4">
            <a:extLst>
              <a:ext uri="{FF2B5EF4-FFF2-40B4-BE49-F238E27FC236}">
                <a16:creationId xmlns:a16="http://schemas.microsoft.com/office/drawing/2014/main" id="{9DDC15F7-722F-0F91-AC2D-2E43F7636FB3}"/>
              </a:ext>
            </a:extLst>
          </p:cNvPr>
          <p:cNvSpPr>
            <a:spLocks noGrp="1"/>
          </p:cNvSpPr>
          <p:nvPr>
            <p:ph type="body" sz="quarter" idx="3"/>
          </p:nvPr>
        </p:nvSpPr>
        <p:spPr>
          <a:xfrm>
            <a:off x="9365210" y="3065248"/>
            <a:ext cx="7668667" cy="547689"/>
          </a:xfrm>
        </p:spPr>
        <p:txBody>
          <a:bodyPr anchor="b">
            <a:normAutofit/>
          </a:bodyPr>
          <a:lstStyle>
            <a:lvl1pPr marL="0" indent="0">
              <a:buNone/>
              <a:defRPr sz="2801" b="1" i="0">
                <a:solidFill>
                  <a:srgbClr val="7BA9EC"/>
                </a:solidFill>
                <a:latin typeface="Lora SemiBold" pitchFamily="2" charset="77"/>
              </a:defRPr>
            </a:lvl1pPr>
            <a:lvl2pPr marL="457223" indent="0">
              <a:buNone/>
              <a:defRPr sz="2000" b="1"/>
            </a:lvl2pPr>
            <a:lvl3pPr marL="914445" indent="0">
              <a:buNone/>
              <a:defRPr sz="1800" b="1"/>
            </a:lvl3pPr>
            <a:lvl4pPr marL="1371669" indent="0">
              <a:buNone/>
              <a:defRPr sz="1601" b="1"/>
            </a:lvl4pPr>
            <a:lvl5pPr marL="1828892" indent="0">
              <a:buNone/>
              <a:defRPr sz="1601" b="1"/>
            </a:lvl5pPr>
            <a:lvl6pPr marL="2286114" indent="0">
              <a:buNone/>
              <a:defRPr sz="1601" b="1"/>
            </a:lvl6pPr>
            <a:lvl7pPr marL="2743337" indent="0">
              <a:buNone/>
              <a:defRPr sz="1601" b="1"/>
            </a:lvl7pPr>
            <a:lvl8pPr marL="3200561" indent="0">
              <a:buNone/>
              <a:defRPr sz="1601" b="1"/>
            </a:lvl8pPr>
            <a:lvl9pPr marL="3657783" indent="0">
              <a:buNone/>
              <a:defRPr sz="1601" b="1"/>
            </a:lvl9pPr>
          </a:lstStyle>
          <a:p>
            <a:pPr lvl="0"/>
            <a:r>
              <a:rPr lang="en-GB"/>
              <a:t>Click to edit Master text styles</a:t>
            </a:r>
          </a:p>
        </p:txBody>
      </p:sp>
      <p:sp>
        <p:nvSpPr>
          <p:cNvPr id="6" name="Content Placeholder 5">
            <a:extLst>
              <a:ext uri="{FF2B5EF4-FFF2-40B4-BE49-F238E27FC236}">
                <a16:creationId xmlns:a16="http://schemas.microsoft.com/office/drawing/2014/main" id="{5166C3FF-FBCA-CE60-3538-F3D856F528BC}"/>
              </a:ext>
            </a:extLst>
          </p:cNvPr>
          <p:cNvSpPr>
            <a:spLocks noGrp="1"/>
          </p:cNvSpPr>
          <p:nvPr>
            <p:ph sz="quarter" idx="4"/>
          </p:nvPr>
        </p:nvSpPr>
        <p:spPr>
          <a:xfrm>
            <a:off x="9365210" y="3757615"/>
            <a:ext cx="7668667" cy="5527676"/>
          </a:xfrm>
        </p:spPr>
        <p:txBody>
          <a:bodyPr/>
          <a:lstStyle>
            <a:lvl1pPr marL="228612" indent="-228612">
              <a:lnSpc>
                <a:spcPts val="3420"/>
              </a:lnSpc>
              <a:buFont typeface="Wingdings" pitchFamily="2" charset="2"/>
              <a:buChar char="§"/>
              <a:defRPr sz="2599"/>
            </a:lvl1pPr>
            <a:lvl2pPr marL="685835" indent="-228612">
              <a:lnSpc>
                <a:spcPts val="3420"/>
              </a:lnSpc>
              <a:buFont typeface="Wingdings" pitchFamily="2" charset="2"/>
              <a:buChar char="§"/>
              <a:defRPr/>
            </a:lvl2pPr>
            <a:lvl3pPr marL="1143057" indent="-228612">
              <a:buFont typeface="Wingdings" pitchFamily="2" charset="2"/>
              <a:buChar char="§"/>
              <a:defRPr/>
            </a:lvl3pPr>
            <a:lvl4pPr marL="1600280" indent="-228612">
              <a:buFont typeface="Wingdings" pitchFamily="2" charset="2"/>
              <a:buChar char="§"/>
              <a:defRPr/>
            </a:lvl4pPr>
            <a:lvl5pPr marL="2057504" indent="-228612">
              <a:buFont typeface="Wingdings" pitchFamily="2" charset="2"/>
              <a:buChar cha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T"/>
          </a:p>
        </p:txBody>
      </p:sp>
      <p:sp>
        <p:nvSpPr>
          <p:cNvPr id="10" name="Footer Placeholder 9">
            <a:extLst>
              <a:ext uri="{FF2B5EF4-FFF2-40B4-BE49-F238E27FC236}">
                <a16:creationId xmlns:a16="http://schemas.microsoft.com/office/drawing/2014/main" id="{FE1051D2-94DF-C542-9F5A-D311FDE9E148}"/>
              </a:ext>
            </a:extLst>
          </p:cNvPr>
          <p:cNvSpPr>
            <a:spLocks noGrp="1"/>
          </p:cNvSpPr>
          <p:nvPr>
            <p:ph type="ftr" sz="quarter" idx="10"/>
          </p:nvPr>
        </p:nvSpPr>
        <p:spPr>
          <a:xfrm>
            <a:off x="933450" y="732643"/>
            <a:ext cx="6172201" cy="547688"/>
          </a:xfrm>
          <a:prstGeom prst="rect">
            <a:avLst/>
          </a:prstGeom>
        </p:spPr>
        <p:txBody>
          <a:bodyPr/>
          <a:lstStyle/>
          <a:p>
            <a:r>
              <a:rPr lang="en-GB" b="1"/>
              <a:t>Titolo capitolo - Titolo sottocapitolo </a:t>
            </a:r>
            <a:endParaRPr lang="en-IT"/>
          </a:p>
        </p:txBody>
      </p:sp>
      <p:sp>
        <p:nvSpPr>
          <p:cNvPr id="11" name="Slide Number Placeholder 10">
            <a:extLst>
              <a:ext uri="{FF2B5EF4-FFF2-40B4-BE49-F238E27FC236}">
                <a16:creationId xmlns:a16="http://schemas.microsoft.com/office/drawing/2014/main" id="{57F23EFB-6B90-EC5F-7A10-43AD42BC2BDA}"/>
              </a:ext>
            </a:extLst>
          </p:cNvPr>
          <p:cNvSpPr>
            <a:spLocks noGrp="1"/>
          </p:cNvSpPr>
          <p:nvPr>
            <p:ph type="sldNum" sz="quarter" idx="11"/>
          </p:nvPr>
        </p:nvSpPr>
        <p:spPr>
          <a:xfrm>
            <a:off x="933452" y="9035269"/>
            <a:ext cx="1300164" cy="547688"/>
          </a:xfrm>
          <a:prstGeom prst="rect">
            <a:avLst/>
          </a:prstGeom>
        </p:spPr>
        <p:txBody>
          <a:bodyPr/>
          <a:lstStyle/>
          <a:p>
            <a:fld id="{F0221AAB-2B63-824F-A124-88DC2873D25D}" type="slidenum">
              <a:rPr lang="en-IT" smtClean="0"/>
              <a:pPr/>
              <a:t>‹N›</a:t>
            </a:fld>
            <a:endParaRPr lang="en-IT"/>
          </a:p>
        </p:txBody>
      </p:sp>
      <p:sp>
        <p:nvSpPr>
          <p:cNvPr id="14" name="Title 13">
            <a:extLst>
              <a:ext uri="{FF2B5EF4-FFF2-40B4-BE49-F238E27FC236}">
                <a16:creationId xmlns:a16="http://schemas.microsoft.com/office/drawing/2014/main" id="{5B66978A-E93B-DA8B-F3C3-5C3C845B0EDF}"/>
              </a:ext>
            </a:extLst>
          </p:cNvPr>
          <p:cNvSpPr>
            <a:spLocks noGrp="1"/>
          </p:cNvSpPr>
          <p:nvPr>
            <p:ph type="title"/>
          </p:nvPr>
        </p:nvSpPr>
        <p:spPr/>
        <p:txBody>
          <a:bodyPr/>
          <a:lstStyle/>
          <a:p>
            <a:r>
              <a:rPr lang="en-GB"/>
              <a:t>Click to edit Master title style</a:t>
            </a:r>
            <a:endParaRPr lang="en-IT"/>
          </a:p>
        </p:txBody>
      </p:sp>
    </p:spTree>
    <p:extLst>
      <p:ext uri="{BB962C8B-B14F-4D97-AF65-F5344CB8AC3E}">
        <p14:creationId xmlns:p14="http://schemas.microsoft.com/office/powerpoint/2010/main" val="35458605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060D4E4B-B085-7796-1707-13697A301392}"/>
              </a:ext>
            </a:extLst>
          </p:cNvPr>
          <p:cNvSpPr>
            <a:spLocks noGrp="1"/>
          </p:cNvSpPr>
          <p:nvPr>
            <p:ph type="ftr" sz="quarter" idx="10"/>
          </p:nvPr>
        </p:nvSpPr>
        <p:spPr>
          <a:xfrm>
            <a:off x="933450" y="732643"/>
            <a:ext cx="6172201" cy="547688"/>
          </a:xfrm>
          <a:prstGeom prst="rect">
            <a:avLst/>
          </a:prstGeom>
        </p:spPr>
        <p:txBody>
          <a:bodyPr/>
          <a:lstStyle/>
          <a:p>
            <a:r>
              <a:rPr lang="en-GB" b="1"/>
              <a:t>Titolo capitolo - Titolo sottocapitolo </a:t>
            </a:r>
            <a:endParaRPr lang="en-IT"/>
          </a:p>
        </p:txBody>
      </p:sp>
      <p:sp>
        <p:nvSpPr>
          <p:cNvPr id="7" name="Slide Number Placeholder 6">
            <a:extLst>
              <a:ext uri="{FF2B5EF4-FFF2-40B4-BE49-F238E27FC236}">
                <a16:creationId xmlns:a16="http://schemas.microsoft.com/office/drawing/2014/main" id="{6C1060F6-F7CE-6742-DB03-CDA2732CEA81}"/>
              </a:ext>
            </a:extLst>
          </p:cNvPr>
          <p:cNvSpPr>
            <a:spLocks noGrp="1"/>
          </p:cNvSpPr>
          <p:nvPr>
            <p:ph type="sldNum" sz="quarter" idx="11"/>
          </p:nvPr>
        </p:nvSpPr>
        <p:spPr>
          <a:xfrm>
            <a:off x="933452" y="9035269"/>
            <a:ext cx="1300164" cy="547688"/>
          </a:xfrm>
          <a:prstGeom prst="rect">
            <a:avLst/>
          </a:prstGeom>
        </p:spPr>
        <p:txBody>
          <a:body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28A08D1C-3289-543F-B34E-2FDA03D68057}"/>
              </a:ext>
            </a:extLst>
          </p:cNvPr>
          <p:cNvSpPr>
            <a:spLocks noGrp="1"/>
          </p:cNvSpPr>
          <p:nvPr>
            <p:ph type="title"/>
          </p:nvPr>
        </p:nvSpPr>
        <p:spPr/>
        <p:txBody>
          <a:bodyPr/>
          <a:lstStyle/>
          <a:p>
            <a:r>
              <a:rPr lang="en-GB"/>
              <a:t>Click to edit Master title style</a:t>
            </a:r>
            <a:endParaRPr lang="en-IT"/>
          </a:p>
        </p:txBody>
      </p:sp>
    </p:spTree>
    <p:extLst>
      <p:ext uri="{BB962C8B-B14F-4D97-AF65-F5344CB8AC3E}">
        <p14:creationId xmlns:p14="http://schemas.microsoft.com/office/powerpoint/2010/main" val="29216805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rgbClr val="002460"/>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060D4E4B-B085-7796-1707-13697A301392}"/>
              </a:ext>
            </a:extLst>
          </p:cNvPr>
          <p:cNvSpPr>
            <a:spLocks noGrp="1"/>
          </p:cNvSpPr>
          <p:nvPr>
            <p:ph type="ftr" sz="quarter" idx="10"/>
          </p:nvPr>
        </p:nvSpPr>
        <p:spPr>
          <a:xfrm>
            <a:off x="933450" y="732643"/>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7" name="Slide Number Placeholder 6">
            <a:extLst>
              <a:ext uri="{FF2B5EF4-FFF2-40B4-BE49-F238E27FC236}">
                <a16:creationId xmlns:a16="http://schemas.microsoft.com/office/drawing/2014/main" id="{6C1060F6-F7CE-6742-DB03-CDA2732CEA81}"/>
              </a:ext>
            </a:extLst>
          </p:cNvPr>
          <p:cNvSpPr>
            <a:spLocks noGrp="1"/>
          </p:cNvSpPr>
          <p:nvPr>
            <p:ph type="sldNum" sz="quarter" idx="11"/>
          </p:nvPr>
        </p:nvSpPr>
        <p:spPr>
          <a:xfrm>
            <a:off x="933452" y="9035269"/>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28A08D1C-3289-543F-B34E-2FDA03D68057}"/>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IT"/>
          </a:p>
        </p:txBody>
      </p:sp>
      <p:pic>
        <p:nvPicPr>
          <p:cNvPr id="3" name="Image 1">
            <a:extLst>
              <a:ext uri="{FF2B5EF4-FFF2-40B4-BE49-F238E27FC236}">
                <a16:creationId xmlns:a16="http://schemas.microsoft.com/office/drawing/2014/main" id="{A75A6AC7-A04C-D48F-43DD-5CFEF026F304}"/>
              </a:ext>
            </a:extLst>
          </p:cNvPr>
          <p:cNvPicPr>
            <a:picLocks noChangeAspect="1"/>
          </p:cNvPicPr>
          <p:nvPr userDrawn="1"/>
        </p:nvPicPr>
        <p:blipFill>
          <a:blip r:embed="rId2"/>
          <a:srcRect/>
          <a:stretch/>
        </p:blipFill>
        <p:spPr>
          <a:xfrm>
            <a:off x="16441281" y="323742"/>
            <a:ext cx="1143323" cy="1271597"/>
          </a:xfrm>
          <a:prstGeom prst="rect">
            <a:avLst/>
          </a:prstGeom>
        </p:spPr>
      </p:pic>
    </p:spTree>
    <p:extLst>
      <p:ext uri="{BB962C8B-B14F-4D97-AF65-F5344CB8AC3E}">
        <p14:creationId xmlns:p14="http://schemas.microsoft.com/office/powerpoint/2010/main" val="26164155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_Title Only">
    <p:bg>
      <p:bgPr>
        <a:solidFill>
          <a:srgbClr val="2F6DD5"/>
        </a:solidFill>
        <a:effectLst/>
      </p:bgPr>
    </p:bg>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060D4E4B-B085-7796-1707-13697A301392}"/>
              </a:ext>
            </a:extLst>
          </p:cNvPr>
          <p:cNvSpPr>
            <a:spLocks noGrp="1"/>
          </p:cNvSpPr>
          <p:nvPr>
            <p:ph type="ftr" sz="quarter" idx="10"/>
          </p:nvPr>
        </p:nvSpPr>
        <p:spPr>
          <a:xfrm>
            <a:off x="933450" y="732643"/>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7" name="Slide Number Placeholder 6">
            <a:extLst>
              <a:ext uri="{FF2B5EF4-FFF2-40B4-BE49-F238E27FC236}">
                <a16:creationId xmlns:a16="http://schemas.microsoft.com/office/drawing/2014/main" id="{6C1060F6-F7CE-6742-DB03-CDA2732CEA81}"/>
              </a:ext>
            </a:extLst>
          </p:cNvPr>
          <p:cNvSpPr>
            <a:spLocks noGrp="1"/>
          </p:cNvSpPr>
          <p:nvPr>
            <p:ph type="sldNum" sz="quarter" idx="11"/>
          </p:nvPr>
        </p:nvSpPr>
        <p:spPr>
          <a:xfrm>
            <a:off x="933452" y="9035269"/>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28A08D1C-3289-543F-B34E-2FDA03D68057}"/>
              </a:ext>
            </a:extLst>
          </p:cNvPr>
          <p:cNvSpPr>
            <a:spLocks noGrp="1"/>
          </p:cNvSpPr>
          <p:nvPr>
            <p:ph type="title"/>
          </p:nvPr>
        </p:nvSpPr>
        <p:spPr/>
        <p:txBody>
          <a:bodyPr/>
          <a:lstStyle>
            <a:lvl1pPr>
              <a:defRPr>
                <a:solidFill>
                  <a:schemeClr val="bg1"/>
                </a:solidFill>
              </a:defRPr>
            </a:lvl1pPr>
          </a:lstStyle>
          <a:p>
            <a:r>
              <a:rPr lang="en-GB"/>
              <a:t>Click to edit Master title style</a:t>
            </a:r>
            <a:endParaRPr lang="en-IT"/>
          </a:p>
        </p:txBody>
      </p:sp>
      <p:pic>
        <p:nvPicPr>
          <p:cNvPr id="3" name="Image 1">
            <a:extLst>
              <a:ext uri="{FF2B5EF4-FFF2-40B4-BE49-F238E27FC236}">
                <a16:creationId xmlns:a16="http://schemas.microsoft.com/office/drawing/2014/main" id="{7B7100DC-5C79-1452-5C0F-B98AC7475393}"/>
              </a:ext>
            </a:extLst>
          </p:cNvPr>
          <p:cNvPicPr>
            <a:picLocks noChangeAspect="1"/>
          </p:cNvPicPr>
          <p:nvPr userDrawn="1"/>
        </p:nvPicPr>
        <p:blipFill>
          <a:blip r:embed="rId2"/>
          <a:srcRect/>
          <a:stretch/>
        </p:blipFill>
        <p:spPr>
          <a:xfrm>
            <a:off x="16441281" y="323742"/>
            <a:ext cx="1143323" cy="1271597"/>
          </a:xfrm>
          <a:prstGeom prst="rect">
            <a:avLst/>
          </a:prstGeom>
        </p:spPr>
      </p:pic>
    </p:spTree>
    <p:extLst>
      <p:ext uri="{BB962C8B-B14F-4D97-AF65-F5344CB8AC3E}">
        <p14:creationId xmlns:p14="http://schemas.microsoft.com/office/powerpoint/2010/main" val="17656967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BF775089-CF3E-5A03-3228-1F6A2842782A}"/>
              </a:ext>
            </a:extLst>
          </p:cNvPr>
          <p:cNvSpPr>
            <a:spLocks noGrp="1"/>
          </p:cNvSpPr>
          <p:nvPr>
            <p:ph type="ftr" sz="quarter" idx="10"/>
          </p:nvPr>
        </p:nvSpPr>
        <p:spPr>
          <a:xfrm>
            <a:off x="933450" y="732643"/>
            <a:ext cx="6172201" cy="547688"/>
          </a:xfrm>
          <a:prstGeom prst="rect">
            <a:avLst/>
          </a:prstGeom>
        </p:spPr>
        <p:txBody>
          <a:bodyPr/>
          <a:lstStyle/>
          <a:p>
            <a:r>
              <a:rPr lang="en-GB" b="1"/>
              <a:t>Titolo capitolo - Titolo sottocapitolo </a:t>
            </a:r>
            <a:endParaRPr lang="en-IT"/>
          </a:p>
        </p:txBody>
      </p:sp>
      <p:sp>
        <p:nvSpPr>
          <p:cNvPr id="6" name="Slide Number Placeholder 5">
            <a:extLst>
              <a:ext uri="{FF2B5EF4-FFF2-40B4-BE49-F238E27FC236}">
                <a16:creationId xmlns:a16="http://schemas.microsoft.com/office/drawing/2014/main" id="{9CB770D4-9CBB-D1E0-19C2-ECB62FEFD40B}"/>
              </a:ext>
            </a:extLst>
          </p:cNvPr>
          <p:cNvSpPr>
            <a:spLocks noGrp="1"/>
          </p:cNvSpPr>
          <p:nvPr>
            <p:ph type="sldNum" sz="quarter" idx="11"/>
          </p:nvPr>
        </p:nvSpPr>
        <p:spPr>
          <a:xfrm>
            <a:off x="933452" y="9035269"/>
            <a:ext cx="1300164" cy="547688"/>
          </a:xfrm>
          <a:prstGeom prst="rect">
            <a:avLst/>
          </a:prstGeom>
        </p:spPr>
        <p:txBody>
          <a:bodyPr/>
          <a:lstStyle/>
          <a:p>
            <a:fld id="{F0221AAB-2B63-824F-A124-88DC2873D25D}" type="slidenum">
              <a:rPr lang="en-IT" smtClean="0"/>
              <a:pPr/>
              <a:t>‹N›</a:t>
            </a:fld>
            <a:endParaRPr lang="en-IT"/>
          </a:p>
        </p:txBody>
      </p:sp>
    </p:spTree>
    <p:extLst>
      <p:ext uri="{BB962C8B-B14F-4D97-AF65-F5344CB8AC3E}">
        <p14:creationId xmlns:p14="http://schemas.microsoft.com/office/powerpoint/2010/main" val="191020455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rgbClr val="F4F9FD"/>
        </a:solidFill>
        <a:effectLst/>
      </p:bgPr>
    </p:bg>
    <p:spTree>
      <p:nvGrpSpPr>
        <p:cNvPr id="1" name=""/>
        <p:cNvGrpSpPr/>
        <p:nvPr/>
      </p:nvGrpSpPr>
      <p:grpSpPr>
        <a:xfrm>
          <a:off x="0" y="0"/>
          <a:ext cx="0" cy="0"/>
          <a:chOff x="0" y="0"/>
          <a:chExt cx="0" cy="0"/>
        </a:xfrm>
      </p:grpSpPr>
      <p:sp>
        <p:nvSpPr>
          <p:cNvPr id="18" name="Rettangolo 1">
            <a:extLst>
              <a:ext uri="{FF2B5EF4-FFF2-40B4-BE49-F238E27FC236}">
                <a16:creationId xmlns:a16="http://schemas.microsoft.com/office/drawing/2014/main" id="{389E1C63-726D-A160-0A11-73E05CD30D76}"/>
              </a:ext>
            </a:extLst>
          </p:cNvPr>
          <p:cNvSpPr/>
          <p:nvPr userDrawn="1"/>
        </p:nvSpPr>
        <p:spPr>
          <a:xfrm>
            <a:off x="2" y="0"/>
            <a:ext cx="9163314" cy="1028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8" name="Footer Placeholder 7">
            <a:extLst>
              <a:ext uri="{FF2B5EF4-FFF2-40B4-BE49-F238E27FC236}">
                <a16:creationId xmlns:a16="http://schemas.microsoft.com/office/drawing/2014/main" id="{F7B7D37F-9B50-4A10-B59C-4A11F738F95B}"/>
              </a:ext>
            </a:extLst>
          </p:cNvPr>
          <p:cNvSpPr>
            <a:spLocks noGrp="1"/>
          </p:cNvSpPr>
          <p:nvPr>
            <p:ph type="ftr" sz="quarter" idx="10"/>
          </p:nvPr>
        </p:nvSpPr>
        <p:spPr>
          <a:xfrm>
            <a:off x="933450" y="732643"/>
            <a:ext cx="6172201" cy="547688"/>
          </a:xfrm>
          <a:prstGeom prst="rect">
            <a:avLst/>
          </a:prstGeom>
        </p:spPr>
        <p:txBody>
          <a:bodyPr/>
          <a:lstStyle/>
          <a:p>
            <a:r>
              <a:rPr lang="en-GB" b="1"/>
              <a:t>Titolo capitolo - Titolo sottocapitolo </a:t>
            </a:r>
            <a:endParaRPr lang="en-IT"/>
          </a:p>
        </p:txBody>
      </p:sp>
      <p:sp>
        <p:nvSpPr>
          <p:cNvPr id="9" name="Slide Number Placeholder 8">
            <a:extLst>
              <a:ext uri="{FF2B5EF4-FFF2-40B4-BE49-F238E27FC236}">
                <a16:creationId xmlns:a16="http://schemas.microsoft.com/office/drawing/2014/main" id="{0070B0D7-24A3-BEB9-BD12-66BF039AB7E2}"/>
              </a:ext>
            </a:extLst>
          </p:cNvPr>
          <p:cNvSpPr>
            <a:spLocks noGrp="1"/>
          </p:cNvSpPr>
          <p:nvPr>
            <p:ph type="sldNum" sz="quarter" idx="11"/>
          </p:nvPr>
        </p:nvSpPr>
        <p:spPr>
          <a:xfrm>
            <a:off x="933452" y="9035269"/>
            <a:ext cx="1300164" cy="547688"/>
          </a:xfrm>
          <a:prstGeom prst="rect">
            <a:avLst/>
          </a:prstGeom>
        </p:spPr>
        <p:txBody>
          <a:bodyPr/>
          <a:lstStyle/>
          <a:p>
            <a:fld id="{F0221AAB-2B63-824F-A124-88DC2873D25D}" type="slidenum">
              <a:rPr lang="en-IT" smtClean="0"/>
              <a:pPr/>
              <a:t>‹N›</a:t>
            </a:fld>
            <a:endParaRPr lang="en-IT"/>
          </a:p>
        </p:txBody>
      </p:sp>
      <p:sp>
        <p:nvSpPr>
          <p:cNvPr id="20" name="Segnaposto grafico 12">
            <a:extLst>
              <a:ext uri="{FF2B5EF4-FFF2-40B4-BE49-F238E27FC236}">
                <a16:creationId xmlns:a16="http://schemas.microsoft.com/office/drawing/2014/main" id="{033E6DAD-8D52-54D5-A573-00792EFCC0A7}"/>
              </a:ext>
            </a:extLst>
          </p:cNvPr>
          <p:cNvSpPr>
            <a:spLocks noGrp="1"/>
          </p:cNvSpPr>
          <p:nvPr>
            <p:ph type="chart" sz="quarter" idx="17"/>
          </p:nvPr>
        </p:nvSpPr>
        <p:spPr>
          <a:xfrm>
            <a:off x="10146294" y="3114143"/>
            <a:ext cx="6805564" cy="6103464"/>
          </a:xfrm>
          <a:prstGeom prst="rect">
            <a:avLst/>
          </a:prstGeom>
        </p:spPr>
        <p:txBody>
          <a:bodyPr/>
          <a:lstStyle/>
          <a:p>
            <a:endParaRPr lang="it-IT"/>
          </a:p>
        </p:txBody>
      </p:sp>
      <p:sp>
        <p:nvSpPr>
          <p:cNvPr id="21" name="Rettangolo con angoli arrotondati 16">
            <a:extLst>
              <a:ext uri="{FF2B5EF4-FFF2-40B4-BE49-F238E27FC236}">
                <a16:creationId xmlns:a16="http://schemas.microsoft.com/office/drawing/2014/main" id="{6999872B-56E6-EE26-02B1-612498A80EE8}"/>
              </a:ext>
            </a:extLst>
          </p:cNvPr>
          <p:cNvSpPr/>
          <p:nvPr userDrawn="1"/>
        </p:nvSpPr>
        <p:spPr>
          <a:xfrm>
            <a:off x="10614040" y="1739510"/>
            <a:ext cx="5572670" cy="1180586"/>
          </a:xfrm>
          <a:prstGeom prst="roundRect">
            <a:avLst>
              <a:gd name="adj" fmla="val 6771"/>
            </a:avLst>
          </a:prstGeom>
          <a:solidFill>
            <a:schemeClr val="bg1"/>
          </a:solidFill>
          <a:ln>
            <a:noFill/>
          </a:ln>
          <a:effectLst>
            <a:outerShdw blurRad="410093" dist="38100" algn="tl" rotWithShape="0">
              <a:schemeClr val="bg1">
                <a:lumMod val="65000"/>
                <a:alpha val="18148"/>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22" name="Segnaposto testo 2">
            <a:extLst>
              <a:ext uri="{FF2B5EF4-FFF2-40B4-BE49-F238E27FC236}">
                <a16:creationId xmlns:a16="http://schemas.microsoft.com/office/drawing/2014/main" id="{FCB70941-D6BA-9F07-D2D9-E49F2D7FA4E0}"/>
              </a:ext>
            </a:extLst>
          </p:cNvPr>
          <p:cNvSpPr>
            <a:spLocks noGrp="1"/>
          </p:cNvSpPr>
          <p:nvPr>
            <p:ph type="body" sz="quarter" idx="19" hasCustomPrompt="1"/>
          </p:nvPr>
        </p:nvSpPr>
        <p:spPr>
          <a:xfrm>
            <a:off x="10614042" y="2467124"/>
            <a:ext cx="5572670" cy="564482"/>
          </a:xfrm>
          <a:prstGeom prst="rect">
            <a:avLst/>
          </a:prstGeom>
        </p:spPr>
        <p:txBody>
          <a:bodyPr>
            <a:normAutofit/>
          </a:bodyPr>
          <a:lstStyle>
            <a:lvl1pPr marL="0" indent="0" algn="ctr">
              <a:buFontTx/>
              <a:buNone/>
              <a:defRPr sz="1601" b="0">
                <a:solidFill>
                  <a:srgbClr val="002460"/>
                </a:solidFill>
              </a:defRPr>
            </a:lvl1pPr>
          </a:lstStyle>
          <a:p>
            <a:pPr lvl="0"/>
            <a:r>
              <a:rPr lang="it-IT"/>
              <a:t>N° di Pensioni definite entro i 30 giorni </a:t>
            </a:r>
            <a:r>
              <a:rPr lang="it-IT" err="1"/>
              <a:t>lorem</a:t>
            </a:r>
            <a:r>
              <a:rPr lang="it-IT"/>
              <a:t> </a:t>
            </a:r>
            <a:r>
              <a:rPr lang="it-IT" err="1"/>
              <a:t>ipsume</a:t>
            </a:r>
            <a:r>
              <a:rPr lang="it-IT"/>
              <a:t> </a:t>
            </a:r>
            <a:r>
              <a:rPr lang="it-IT" err="1"/>
              <a:t>dolor</a:t>
            </a:r>
            <a:r>
              <a:rPr lang="it-IT"/>
              <a:t> </a:t>
            </a:r>
            <a:r>
              <a:rPr lang="it-IT" err="1"/>
              <a:t>sit</a:t>
            </a:r>
            <a:endParaRPr lang="it-IT"/>
          </a:p>
        </p:txBody>
      </p:sp>
      <p:sp>
        <p:nvSpPr>
          <p:cNvPr id="23" name="Segnaposto testo 2">
            <a:extLst>
              <a:ext uri="{FF2B5EF4-FFF2-40B4-BE49-F238E27FC236}">
                <a16:creationId xmlns:a16="http://schemas.microsoft.com/office/drawing/2014/main" id="{BFF2E657-DF5B-741C-9B86-9CB2479260AC}"/>
              </a:ext>
            </a:extLst>
          </p:cNvPr>
          <p:cNvSpPr>
            <a:spLocks noGrp="1"/>
          </p:cNvSpPr>
          <p:nvPr>
            <p:ph type="body" sz="quarter" idx="20" hasCustomPrompt="1"/>
          </p:nvPr>
        </p:nvSpPr>
        <p:spPr>
          <a:xfrm>
            <a:off x="11479028" y="1933558"/>
            <a:ext cx="1934453" cy="414587"/>
          </a:xfrm>
          <a:prstGeom prst="rect">
            <a:avLst/>
          </a:prstGeom>
        </p:spPr>
        <p:txBody>
          <a:bodyPr/>
          <a:lstStyle>
            <a:lvl1pPr marL="0" indent="0">
              <a:buFontTx/>
              <a:buNone/>
              <a:defRPr sz="3200" b="1">
                <a:solidFill>
                  <a:srgbClr val="2F6DD5"/>
                </a:solidFill>
              </a:defRPr>
            </a:lvl1pPr>
          </a:lstStyle>
          <a:p>
            <a:pPr lvl="0"/>
            <a:r>
              <a:rPr lang="it-IT"/>
              <a:t>501.000</a:t>
            </a:r>
          </a:p>
        </p:txBody>
      </p:sp>
      <p:sp>
        <p:nvSpPr>
          <p:cNvPr id="24" name="Segnaposto testo 2">
            <a:extLst>
              <a:ext uri="{FF2B5EF4-FFF2-40B4-BE49-F238E27FC236}">
                <a16:creationId xmlns:a16="http://schemas.microsoft.com/office/drawing/2014/main" id="{CA97D596-BC87-41A6-0F10-5DB04BD381FF}"/>
              </a:ext>
            </a:extLst>
          </p:cNvPr>
          <p:cNvSpPr>
            <a:spLocks noGrp="1"/>
          </p:cNvSpPr>
          <p:nvPr>
            <p:ph type="body" sz="quarter" idx="21" hasCustomPrompt="1"/>
          </p:nvPr>
        </p:nvSpPr>
        <p:spPr>
          <a:xfrm>
            <a:off x="13772066" y="1933558"/>
            <a:ext cx="1548142" cy="414587"/>
          </a:xfrm>
          <a:prstGeom prst="rect">
            <a:avLst/>
          </a:prstGeom>
        </p:spPr>
        <p:txBody>
          <a:bodyPr/>
          <a:lstStyle>
            <a:lvl1pPr marL="0" indent="0">
              <a:buFontTx/>
              <a:buNone/>
              <a:defRPr sz="3200" b="1">
                <a:solidFill>
                  <a:srgbClr val="18CEE7"/>
                </a:solidFill>
              </a:defRPr>
            </a:lvl1pPr>
          </a:lstStyle>
          <a:p>
            <a:pPr lvl="0"/>
            <a:r>
              <a:rPr lang="it-IT"/>
              <a:t>+ 50% </a:t>
            </a:r>
          </a:p>
        </p:txBody>
      </p:sp>
      <p:sp>
        <p:nvSpPr>
          <p:cNvPr id="29" name="Title 1">
            <a:extLst>
              <a:ext uri="{FF2B5EF4-FFF2-40B4-BE49-F238E27FC236}">
                <a16:creationId xmlns:a16="http://schemas.microsoft.com/office/drawing/2014/main" id="{101D2324-9986-0710-95AF-854A5767359E}"/>
              </a:ext>
            </a:extLst>
          </p:cNvPr>
          <p:cNvSpPr>
            <a:spLocks noGrp="1"/>
          </p:cNvSpPr>
          <p:nvPr>
            <p:ph type="title" hasCustomPrompt="1"/>
          </p:nvPr>
        </p:nvSpPr>
        <p:spPr>
          <a:xfrm>
            <a:off x="1366840" y="1791479"/>
            <a:ext cx="6988268" cy="1294622"/>
          </a:xfrm>
        </p:spPr>
        <p:txBody>
          <a:bodyPr anchor="t">
            <a:noAutofit/>
          </a:bodyPr>
          <a:lstStyle>
            <a:lvl1pPr>
              <a:defRPr sz="6000"/>
            </a:lvl1pPr>
          </a:lstStyle>
          <a:p>
            <a:r>
              <a:rPr lang="en-GB"/>
              <a:t>Click to edit Master</a:t>
            </a:r>
            <a:br>
              <a:rPr lang="en-GB"/>
            </a:br>
            <a:r>
              <a:rPr lang="en-GB"/>
              <a:t>title style</a:t>
            </a:r>
            <a:endParaRPr lang="en-IT"/>
          </a:p>
        </p:txBody>
      </p:sp>
      <p:sp>
        <p:nvSpPr>
          <p:cNvPr id="30" name="Text Placeholder 3">
            <a:extLst>
              <a:ext uri="{FF2B5EF4-FFF2-40B4-BE49-F238E27FC236}">
                <a16:creationId xmlns:a16="http://schemas.microsoft.com/office/drawing/2014/main" id="{1241B03A-882E-78A6-FC39-DEC2F0BD95AE}"/>
              </a:ext>
            </a:extLst>
          </p:cNvPr>
          <p:cNvSpPr>
            <a:spLocks noGrp="1"/>
          </p:cNvSpPr>
          <p:nvPr>
            <p:ph type="body" sz="half" idx="2"/>
          </p:nvPr>
        </p:nvSpPr>
        <p:spPr>
          <a:xfrm>
            <a:off x="1366839" y="4177555"/>
            <a:ext cx="6988174" cy="4626722"/>
          </a:xfrm>
        </p:spPr>
        <p:txBody>
          <a:bodyPr>
            <a:noAutofit/>
          </a:bodyPr>
          <a:lstStyle>
            <a:lvl1pPr marL="0" indent="0">
              <a:lnSpc>
                <a:spcPts val="3420"/>
              </a:lnSpc>
              <a:buNone/>
              <a:defRPr sz="2400"/>
            </a:lvl1pPr>
            <a:lvl2pPr marL="457223" indent="0">
              <a:buNone/>
              <a:defRPr sz="1400"/>
            </a:lvl2pPr>
            <a:lvl3pPr marL="914445" indent="0">
              <a:buNone/>
              <a:defRPr sz="1200"/>
            </a:lvl3pPr>
            <a:lvl4pPr marL="1371669" indent="0">
              <a:buNone/>
              <a:defRPr sz="1001"/>
            </a:lvl4pPr>
            <a:lvl5pPr marL="1828892" indent="0">
              <a:buNone/>
              <a:defRPr sz="1001"/>
            </a:lvl5pPr>
            <a:lvl6pPr marL="2286114" indent="0">
              <a:buNone/>
              <a:defRPr sz="1001"/>
            </a:lvl6pPr>
            <a:lvl7pPr marL="2743337" indent="0">
              <a:buNone/>
              <a:defRPr sz="1001"/>
            </a:lvl7pPr>
            <a:lvl8pPr marL="3200561" indent="0">
              <a:buNone/>
              <a:defRPr sz="1001"/>
            </a:lvl8pPr>
            <a:lvl9pPr marL="3657783" indent="0">
              <a:buNone/>
              <a:defRPr sz="1001"/>
            </a:lvl9pPr>
          </a:lstStyle>
          <a:p>
            <a:pPr lvl="0"/>
            <a:r>
              <a:rPr lang="en-GB"/>
              <a:t>Click to edit Master text styles</a:t>
            </a:r>
          </a:p>
        </p:txBody>
      </p:sp>
      <p:sp>
        <p:nvSpPr>
          <p:cNvPr id="31" name="Text Placeholder 13">
            <a:extLst>
              <a:ext uri="{FF2B5EF4-FFF2-40B4-BE49-F238E27FC236}">
                <a16:creationId xmlns:a16="http://schemas.microsoft.com/office/drawing/2014/main" id="{22520B64-643C-46D1-7E5E-FB2424A69927}"/>
              </a:ext>
            </a:extLst>
          </p:cNvPr>
          <p:cNvSpPr>
            <a:spLocks noGrp="1"/>
          </p:cNvSpPr>
          <p:nvPr>
            <p:ph type="body" sz="quarter" idx="14" hasCustomPrompt="1"/>
          </p:nvPr>
        </p:nvSpPr>
        <p:spPr>
          <a:xfrm>
            <a:off x="1366841" y="3621271"/>
            <a:ext cx="6988174" cy="556286"/>
          </a:xfrm>
        </p:spPr>
        <p:txBody>
          <a:bodyPr/>
          <a:lstStyle>
            <a:lvl1pPr marL="0" indent="0">
              <a:buNone/>
              <a:defRPr b="1" i="0">
                <a:solidFill>
                  <a:srgbClr val="7BA9EC"/>
                </a:solidFill>
                <a:latin typeface="Lora SemiBold" pitchFamily="2" charset="77"/>
              </a:defRPr>
            </a:lvl1pPr>
          </a:lstStyle>
          <a:p>
            <a:pPr lvl="0"/>
            <a:r>
              <a:rPr lang="en-GB" err="1"/>
              <a:t>Sottotitolo</a:t>
            </a:r>
            <a:endParaRPr lang="en-IT"/>
          </a:p>
        </p:txBody>
      </p:sp>
    </p:spTree>
    <p:extLst>
      <p:ext uri="{BB962C8B-B14F-4D97-AF65-F5344CB8AC3E}">
        <p14:creationId xmlns:p14="http://schemas.microsoft.com/office/powerpoint/2010/main" val="274544745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4652BC-A38E-9359-ADE0-44794EECA517}"/>
              </a:ext>
            </a:extLst>
          </p:cNvPr>
          <p:cNvSpPr>
            <a:spLocks noGrp="1"/>
          </p:cNvSpPr>
          <p:nvPr>
            <p:ph type="title" hasCustomPrompt="1"/>
          </p:nvPr>
        </p:nvSpPr>
        <p:spPr>
          <a:xfrm>
            <a:off x="1366840" y="1791479"/>
            <a:ext cx="6988268" cy="1294622"/>
          </a:xfrm>
        </p:spPr>
        <p:txBody>
          <a:bodyPr anchor="t">
            <a:noAutofit/>
          </a:bodyPr>
          <a:lstStyle>
            <a:lvl1pPr>
              <a:defRPr sz="6000"/>
            </a:lvl1pPr>
          </a:lstStyle>
          <a:p>
            <a:r>
              <a:rPr lang="en-GB"/>
              <a:t>Click to edit Master</a:t>
            </a:r>
            <a:br>
              <a:rPr lang="en-GB"/>
            </a:br>
            <a:r>
              <a:rPr lang="en-GB"/>
              <a:t>title style</a:t>
            </a:r>
            <a:endParaRPr lang="en-IT"/>
          </a:p>
        </p:txBody>
      </p:sp>
      <p:sp>
        <p:nvSpPr>
          <p:cNvPr id="4" name="Text Placeholder 3">
            <a:extLst>
              <a:ext uri="{FF2B5EF4-FFF2-40B4-BE49-F238E27FC236}">
                <a16:creationId xmlns:a16="http://schemas.microsoft.com/office/drawing/2014/main" id="{E27FE9DB-4364-0440-59A1-8735743B7DF8}"/>
              </a:ext>
            </a:extLst>
          </p:cNvPr>
          <p:cNvSpPr>
            <a:spLocks noGrp="1"/>
          </p:cNvSpPr>
          <p:nvPr>
            <p:ph type="body" sz="half" idx="2"/>
          </p:nvPr>
        </p:nvSpPr>
        <p:spPr>
          <a:xfrm>
            <a:off x="1366839" y="4177555"/>
            <a:ext cx="6988174" cy="4626722"/>
          </a:xfrm>
        </p:spPr>
        <p:txBody>
          <a:bodyPr>
            <a:noAutofit/>
          </a:bodyPr>
          <a:lstStyle>
            <a:lvl1pPr marL="0" indent="0">
              <a:lnSpc>
                <a:spcPts val="3420"/>
              </a:lnSpc>
              <a:buNone/>
              <a:defRPr sz="2400"/>
            </a:lvl1pPr>
            <a:lvl2pPr marL="457223" indent="0">
              <a:buNone/>
              <a:defRPr sz="1400"/>
            </a:lvl2pPr>
            <a:lvl3pPr marL="914445" indent="0">
              <a:buNone/>
              <a:defRPr sz="1200"/>
            </a:lvl3pPr>
            <a:lvl4pPr marL="1371669" indent="0">
              <a:buNone/>
              <a:defRPr sz="1001"/>
            </a:lvl4pPr>
            <a:lvl5pPr marL="1828892" indent="0">
              <a:buNone/>
              <a:defRPr sz="1001"/>
            </a:lvl5pPr>
            <a:lvl6pPr marL="2286114" indent="0">
              <a:buNone/>
              <a:defRPr sz="1001"/>
            </a:lvl6pPr>
            <a:lvl7pPr marL="2743337" indent="0">
              <a:buNone/>
              <a:defRPr sz="1001"/>
            </a:lvl7pPr>
            <a:lvl8pPr marL="3200561" indent="0">
              <a:buNone/>
              <a:defRPr sz="1001"/>
            </a:lvl8pPr>
            <a:lvl9pPr marL="3657783" indent="0">
              <a:buNone/>
              <a:defRPr sz="1001"/>
            </a:lvl9pPr>
          </a:lstStyle>
          <a:p>
            <a:pPr lvl="0"/>
            <a:r>
              <a:rPr lang="en-GB"/>
              <a:t>Click to edit Master text styles</a:t>
            </a:r>
          </a:p>
        </p:txBody>
      </p:sp>
      <p:sp>
        <p:nvSpPr>
          <p:cNvPr id="8" name="Footer Placeholder 7">
            <a:extLst>
              <a:ext uri="{FF2B5EF4-FFF2-40B4-BE49-F238E27FC236}">
                <a16:creationId xmlns:a16="http://schemas.microsoft.com/office/drawing/2014/main" id="{41EF6B6A-A902-D43B-ED27-2D03590E0561}"/>
              </a:ext>
            </a:extLst>
          </p:cNvPr>
          <p:cNvSpPr>
            <a:spLocks noGrp="1"/>
          </p:cNvSpPr>
          <p:nvPr>
            <p:ph type="ftr" sz="quarter" idx="10"/>
          </p:nvPr>
        </p:nvSpPr>
        <p:spPr>
          <a:xfrm>
            <a:off x="933450" y="732643"/>
            <a:ext cx="6172201" cy="547688"/>
          </a:xfrm>
          <a:prstGeom prst="rect">
            <a:avLst/>
          </a:prstGeom>
        </p:spPr>
        <p:txBody>
          <a:bodyPr/>
          <a:lstStyle/>
          <a:p>
            <a:r>
              <a:rPr lang="en-GB" b="1"/>
              <a:t>Titolo capitolo - Titolo sottocapitolo </a:t>
            </a:r>
            <a:endParaRPr lang="en-IT"/>
          </a:p>
        </p:txBody>
      </p:sp>
      <p:sp>
        <p:nvSpPr>
          <p:cNvPr id="9" name="Slide Number Placeholder 8">
            <a:extLst>
              <a:ext uri="{FF2B5EF4-FFF2-40B4-BE49-F238E27FC236}">
                <a16:creationId xmlns:a16="http://schemas.microsoft.com/office/drawing/2014/main" id="{28578C01-11D0-A090-A60F-EDF2EA988BAF}"/>
              </a:ext>
            </a:extLst>
          </p:cNvPr>
          <p:cNvSpPr>
            <a:spLocks noGrp="1"/>
          </p:cNvSpPr>
          <p:nvPr>
            <p:ph type="sldNum" sz="quarter" idx="11"/>
          </p:nvPr>
        </p:nvSpPr>
        <p:spPr>
          <a:xfrm>
            <a:off x="933452" y="9035269"/>
            <a:ext cx="1300164" cy="547688"/>
          </a:xfrm>
          <a:prstGeom prst="rect">
            <a:avLst/>
          </a:prstGeom>
        </p:spPr>
        <p:txBody>
          <a:bodyPr/>
          <a:lstStyle/>
          <a:p>
            <a:fld id="{F0221AAB-2B63-824F-A124-88DC2873D25D}" type="slidenum">
              <a:rPr lang="en-IT" smtClean="0"/>
              <a:pPr/>
              <a:t>‹N›</a:t>
            </a:fld>
            <a:endParaRPr lang="en-IT"/>
          </a:p>
        </p:txBody>
      </p:sp>
      <p:sp>
        <p:nvSpPr>
          <p:cNvPr id="12" name="Segnaposto immagine 8">
            <a:extLst>
              <a:ext uri="{FF2B5EF4-FFF2-40B4-BE49-F238E27FC236}">
                <a16:creationId xmlns:a16="http://schemas.microsoft.com/office/drawing/2014/main" id="{4AAAD5C6-6451-88A1-E5E6-100571F11EDA}"/>
              </a:ext>
            </a:extLst>
          </p:cNvPr>
          <p:cNvSpPr>
            <a:spLocks noGrp="1"/>
          </p:cNvSpPr>
          <p:nvPr>
            <p:ph type="pic" sz="quarter" idx="13"/>
          </p:nvPr>
        </p:nvSpPr>
        <p:spPr>
          <a:xfrm>
            <a:off x="9144000" y="-19047"/>
            <a:ext cx="9144000" cy="10306049"/>
          </a:xfrm>
          <a:prstGeom prst="rect">
            <a:avLst/>
          </a:prstGeom>
          <a:noFill/>
        </p:spPr>
        <p:txBody>
          <a:bodyPr/>
          <a:lstStyle/>
          <a:p>
            <a:endParaRPr lang="it-IT"/>
          </a:p>
        </p:txBody>
      </p:sp>
      <p:sp>
        <p:nvSpPr>
          <p:cNvPr id="14" name="Text Placeholder 13">
            <a:extLst>
              <a:ext uri="{FF2B5EF4-FFF2-40B4-BE49-F238E27FC236}">
                <a16:creationId xmlns:a16="http://schemas.microsoft.com/office/drawing/2014/main" id="{03FEA7DD-8394-3F9B-200E-5888BFCA2BEE}"/>
              </a:ext>
            </a:extLst>
          </p:cNvPr>
          <p:cNvSpPr>
            <a:spLocks noGrp="1"/>
          </p:cNvSpPr>
          <p:nvPr>
            <p:ph type="body" sz="quarter" idx="14" hasCustomPrompt="1"/>
          </p:nvPr>
        </p:nvSpPr>
        <p:spPr>
          <a:xfrm>
            <a:off x="1366841" y="3668964"/>
            <a:ext cx="6988174" cy="436590"/>
          </a:xfrm>
        </p:spPr>
        <p:txBody>
          <a:bodyPr/>
          <a:lstStyle>
            <a:lvl1pPr marL="0" indent="0">
              <a:buNone/>
              <a:defRPr b="1" i="0">
                <a:solidFill>
                  <a:srgbClr val="7BA9EC"/>
                </a:solidFill>
                <a:latin typeface="Lora SemiBold" pitchFamily="2" charset="77"/>
              </a:defRPr>
            </a:lvl1pPr>
          </a:lstStyle>
          <a:p>
            <a:pPr lvl="0"/>
            <a:r>
              <a:rPr lang="en-GB" err="1"/>
              <a:t>Sottotitolo</a:t>
            </a:r>
            <a:endParaRPr lang="en-IT"/>
          </a:p>
        </p:txBody>
      </p:sp>
      <p:pic>
        <p:nvPicPr>
          <p:cNvPr id="3" name="Image 1">
            <a:extLst>
              <a:ext uri="{FF2B5EF4-FFF2-40B4-BE49-F238E27FC236}">
                <a16:creationId xmlns:a16="http://schemas.microsoft.com/office/drawing/2014/main" id="{C9780A9C-AAEF-3C13-1700-0574A8947FC6}"/>
              </a:ext>
            </a:extLst>
          </p:cNvPr>
          <p:cNvPicPr>
            <a:picLocks noChangeAspect="1"/>
          </p:cNvPicPr>
          <p:nvPr userDrawn="1"/>
        </p:nvPicPr>
        <p:blipFill>
          <a:blip r:embed="rId2"/>
          <a:srcRect/>
          <a:stretch/>
        </p:blipFill>
        <p:spPr>
          <a:xfrm>
            <a:off x="16441281" y="323742"/>
            <a:ext cx="1143323" cy="1271597"/>
          </a:xfrm>
          <a:prstGeom prst="rect">
            <a:avLst/>
          </a:prstGeom>
        </p:spPr>
      </p:pic>
    </p:spTree>
    <p:extLst>
      <p:ext uri="{BB962C8B-B14F-4D97-AF65-F5344CB8AC3E}">
        <p14:creationId xmlns:p14="http://schemas.microsoft.com/office/powerpoint/2010/main" val="7110568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8" name="Footer Placeholder 7">
            <a:extLst>
              <a:ext uri="{FF2B5EF4-FFF2-40B4-BE49-F238E27FC236}">
                <a16:creationId xmlns:a16="http://schemas.microsoft.com/office/drawing/2014/main" id="{41EF6B6A-A902-D43B-ED27-2D03590E0561}"/>
              </a:ext>
            </a:extLst>
          </p:cNvPr>
          <p:cNvSpPr>
            <a:spLocks noGrp="1"/>
          </p:cNvSpPr>
          <p:nvPr>
            <p:ph type="ftr" sz="quarter" idx="10"/>
          </p:nvPr>
        </p:nvSpPr>
        <p:spPr>
          <a:xfrm>
            <a:off x="933450" y="732643"/>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9" name="Slide Number Placeholder 8">
            <a:extLst>
              <a:ext uri="{FF2B5EF4-FFF2-40B4-BE49-F238E27FC236}">
                <a16:creationId xmlns:a16="http://schemas.microsoft.com/office/drawing/2014/main" id="{28578C01-11D0-A090-A60F-EDF2EA988BAF}"/>
              </a:ext>
            </a:extLst>
          </p:cNvPr>
          <p:cNvSpPr>
            <a:spLocks noGrp="1"/>
          </p:cNvSpPr>
          <p:nvPr>
            <p:ph type="sldNum" sz="quarter" idx="11"/>
          </p:nvPr>
        </p:nvSpPr>
        <p:spPr>
          <a:xfrm>
            <a:off x="933452" y="9035269"/>
            <a:ext cx="1300164" cy="547688"/>
          </a:xfrm>
          <a:prstGeom prst="rect">
            <a:avLst/>
          </a:prstGeom>
        </p:spPr>
        <p:txBody>
          <a:bodyPr/>
          <a:lstStyle/>
          <a:p>
            <a:fld id="{F0221AAB-2B63-824F-A124-88DC2873D25D}" type="slidenum">
              <a:rPr lang="en-IT" smtClean="0"/>
              <a:pPr/>
              <a:t>‹N›</a:t>
            </a:fld>
            <a:endParaRPr lang="en-IT"/>
          </a:p>
        </p:txBody>
      </p:sp>
      <p:sp>
        <p:nvSpPr>
          <p:cNvPr id="12" name="Segnaposto immagine 8">
            <a:extLst>
              <a:ext uri="{FF2B5EF4-FFF2-40B4-BE49-F238E27FC236}">
                <a16:creationId xmlns:a16="http://schemas.microsoft.com/office/drawing/2014/main" id="{4AAAD5C6-6451-88A1-E5E6-100571F11EDA}"/>
              </a:ext>
            </a:extLst>
          </p:cNvPr>
          <p:cNvSpPr>
            <a:spLocks noGrp="1"/>
          </p:cNvSpPr>
          <p:nvPr>
            <p:ph type="pic" sz="quarter" idx="13"/>
          </p:nvPr>
        </p:nvSpPr>
        <p:spPr>
          <a:xfrm>
            <a:off x="0" y="-19047"/>
            <a:ext cx="9144000" cy="10306049"/>
          </a:xfrm>
          <a:prstGeom prst="rect">
            <a:avLst/>
          </a:prstGeom>
          <a:noFill/>
        </p:spPr>
        <p:txBody>
          <a:bodyPr/>
          <a:lstStyle/>
          <a:p>
            <a:endParaRPr lang="it-IT"/>
          </a:p>
        </p:txBody>
      </p:sp>
      <p:sp>
        <p:nvSpPr>
          <p:cNvPr id="3" name="Title 1">
            <a:extLst>
              <a:ext uri="{FF2B5EF4-FFF2-40B4-BE49-F238E27FC236}">
                <a16:creationId xmlns:a16="http://schemas.microsoft.com/office/drawing/2014/main" id="{EC930483-1048-7CC5-0312-D684D939BD65}"/>
              </a:ext>
            </a:extLst>
          </p:cNvPr>
          <p:cNvSpPr>
            <a:spLocks noGrp="1"/>
          </p:cNvSpPr>
          <p:nvPr>
            <p:ph type="title" hasCustomPrompt="1"/>
          </p:nvPr>
        </p:nvSpPr>
        <p:spPr>
          <a:xfrm>
            <a:off x="9829523" y="1791479"/>
            <a:ext cx="6988268" cy="1294622"/>
          </a:xfrm>
        </p:spPr>
        <p:txBody>
          <a:bodyPr anchor="t">
            <a:noAutofit/>
          </a:bodyPr>
          <a:lstStyle>
            <a:lvl1pPr>
              <a:defRPr sz="6000"/>
            </a:lvl1pPr>
          </a:lstStyle>
          <a:p>
            <a:r>
              <a:rPr lang="en-GB"/>
              <a:t>Click to edit Master</a:t>
            </a:r>
            <a:br>
              <a:rPr lang="en-GB"/>
            </a:br>
            <a:r>
              <a:rPr lang="en-GB"/>
              <a:t>title style</a:t>
            </a:r>
            <a:endParaRPr lang="en-IT"/>
          </a:p>
        </p:txBody>
      </p:sp>
      <p:sp>
        <p:nvSpPr>
          <p:cNvPr id="5" name="Text Placeholder 3">
            <a:extLst>
              <a:ext uri="{FF2B5EF4-FFF2-40B4-BE49-F238E27FC236}">
                <a16:creationId xmlns:a16="http://schemas.microsoft.com/office/drawing/2014/main" id="{28D2C979-1994-9332-EEED-D7A9EF840592}"/>
              </a:ext>
            </a:extLst>
          </p:cNvPr>
          <p:cNvSpPr>
            <a:spLocks noGrp="1"/>
          </p:cNvSpPr>
          <p:nvPr>
            <p:ph type="body" sz="half" idx="2"/>
          </p:nvPr>
        </p:nvSpPr>
        <p:spPr>
          <a:xfrm>
            <a:off x="9829522" y="4177555"/>
            <a:ext cx="6988174" cy="4626722"/>
          </a:xfrm>
        </p:spPr>
        <p:txBody>
          <a:bodyPr>
            <a:noAutofit/>
          </a:bodyPr>
          <a:lstStyle>
            <a:lvl1pPr marL="0" indent="0">
              <a:lnSpc>
                <a:spcPts val="3420"/>
              </a:lnSpc>
              <a:buNone/>
              <a:defRPr sz="2400"/>
            </a:lvl1pPr>
            <a:lvl2pPr marL="457223" indent="0">
              <a:buNone/>
              <a:defRPr sz="1400"/>
            </a:lvl2pPr>
            <a:lvl3pPr marL="914445" indent="0">
              <a:buNone/>
              <a:defRPr sz="1200"/>
            </a:lvl3pPr>
            <a:lvl4pPr marL="1371669" indent="0">
              <a:buNone/>
              <a:defRPr sz="1001"/>
            </a:lvl4pPr>
            <a:lvl5pPr marL="1828892" indent="0">
              <a:buNone/>
              <a:defRPr sz="1001"/>
            </a:lvl5pPr>
            <a:lvl6pPr marL="2286114" indent="0">
              <a:buNone/>
              <a:defRPr sz="1001"/>
            </a:lvl6pPr>
            <a:lvl7pPr marL="2743337" indent="0">
              <a:buNone/>
              <a:defRPr sz="1001"/>
            </a:lvl7pPr>
            <a:lvl8pPr marL="3200561" indent="0">
              <a:buNone/>
              <a:defRPr sz="1001"/>
            </a:lvl8pPr>
            <a:lvl9pPr marL="3657783" indent="0">
              <a:buNone/>
              <a:defRPr sz="1001"/>
            </a:lvl9pPr>
          </a:lstStyle>
          <a:p>
            <a:pPr lvl="0"/>
            <a:r>
              <a:rPr lang="en-GB"/>
              <a:t>Click to edit Master text styles</a:t>
            </a:r>
          </a:p>
        </p:txBody>
      </p:sp>
      <p:sp>
        <p:nvSpPr>
          <p:cNvPr id="6" name="Text Placeholder 13">
            <a:extLst>
              <a:ext uri="{FF2B5EF4-FFF2-40B4-BE49-F238E27FC236}">
                <a16:creationId xmlns:a16="http://schemas.microsoft.com/office/drawing/2014/main" id="{F6B16521-8DE7-934A-0A42-41F563C15C46}"/>
              </a:ext>
            </a:extLst>
          </p:cNvPr>
          <p:cNvSpPr>
            <a:spLocks noGrp="1"/>
          </p:cNvSpPr>
          <p:nvPr>
            <p:ph type="body" sz="quarter" idx="14" hasCustomPrompt="1"/>
          </p:nvPr>
        </p:nvSpPr>
        <p:spPr>
          <a:xfrm>
            <a:off x="9829524" y="3603812"/>
            <a:ext cx="6988174" cy="430026"/>
          </a:xfrm>
        </p:spPr>
        <p:txBody>
          <a:bodyPr/>
          <a:lstStyle>
            <a:lvl1pPr marL="0" indent="0">
              <a:buNone/>
              <a:defRPr b="1" i="0">
                <a:solidFill>
                  <a:srgbClr val="7BA9EC"/>
                </a:solidFill>
                <a:latin typeface="Lora SemiBold" pitchFamily="2" charset="77"/>
              </a:defRPr>
            </a:lvl1pPr>
          </a:lstStyle>
          <a:p>
            <a:pPr lvl="0"/>
            <a:r>
              <a:rPr lang="en-GB" err="1"/>
              <a:t>Sottotitolo</a:t>
            </a:r>
            <a:endParaRPr lang="en-IT"/>
          </a:p>
        </p:txBody>
      </p:sp>
    </p:spTree>
    <p:extLst>
      <p:ext uri="{BB962C8B-B14F-4D97-AF65-F5344CB8AC3E}">
        <p14:creationId xmlns:p14="http://schemas.microsoft.com/office/powerpoint/2010/main" val="348893007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immagine_a tutto schermo">
    <p:spTree>
      <p:nvGrpSpPr>
        <p:cNvPr id="1" name=""/>
        <p:cNvGrpSpPr/>
        <p:nvPr/>
      </p:nvGrpSpPr>
      <p:grpSpPr>
        <a:xfrm>
          <a:off x="0" y="0"/>
          <a:ext cx="0" cy="0"/>
          <a:chOff x="0" y="0"/>
          <a:chExt cx="0" cy="0"/>
        </a:xfrm>
      </p:grpSpPr>
      <p:sp>
        <p:nvSpPr>
          <p:cNvPr id="10" name="Segnaposto immagine 8">
            <a:extLst>
              <a:ext uri="{FF2B5EF4-FFF2-40B4-BE49-F238E27FC236}">
                <a16:creationId xmlns:a16="http://schemas.microsoft.com/office/drawing/2014/main" id="{E9BC2CFC-81D0-7B2A-EA1D-A2ED4A748FEE}"/>
              </a:ext>
            </a:extLst>
          </p:cNvPr>
          <p:cNvSpPr>
            <a:spLocks noGrp="1"/>
          </p:cNvSpPr>
          <p:nvPr>
            <p:ph type="pic" sz="quarter" idx="13"/>
          </p:nvPr>
        </p:nvSpPr>
        <p:spPr>
          <a:xfrm>
            <a:off x="16902" y="0"/>
            <a:ext cx="18271099" cy="10287000"/>
          </a:xfrm>
          <a:prstGeom prst="rect">
            <a:avLst/>
          </a:prstGeom>
          <a:noFill/>
        </p:spPr>
        <p:txBody>
          <a:bodyPr/>
          <a:lstStyle/>
          <a:p>
            <a:endParaRPr lang="it-IT"/>
          </a:p>
        </p:txBody>
      </p:sp>
      <p:sp>
        <p:nvSpPr>
          <p:cNvPr id="19" name="Segnaposto titolo 9">
            <a:extLst>
              <a:ext uri="{FF2B5EF4-FFF2-40B4-BE49-F238E27FC236}">
                <a16:creationId xmlns:a16="http://schemas.microsoft.com/office/drawing/2014/main" id="{33979418-B744-11C1-0C4F-AFB41E5E6954}"/>
              </a:ext>
            </a:extLst>
          </p:cNvPr>
          <p:cNvSpPr>
            <a:spLocks noGrp="1"/>
          </p:cNvSpPr>
          <p:nvPr>
            <p:ph type="title" hasCustomPrompt="1"/>
          </p:nvPr>
        </p:nvSpPr>
        <p:spPr>
          <a:xfrm>
            <a:off x="1371617" y="3644212"/>
            <a:ext cx="15134043" cy="3471069"/>
          </a:xfrm>
          <a:prstGeom prst="rect">
            <a:avLst/>
          </a:prstGeom>
        </p:spPr>
        <p:txBody>
          <a:bodyPr vert="horz" lIns="91440" tIns="45720" rIns="91440" bIns="45720" rtlCol="0" anchor="t">
            <a:noAutofit/>
          </a:bodyPr>
          <a:lstStyle>
            <a:lvl1pPr>
              <a:lnSpc>
                <a:spcPts val="8001"/>
              </a:lnSpc>
              <a:defRPr sz="7500" b="1" i="0">
                <a:solidFill>
                  <a:schemeClr val="bg1"/>
                </a:solidFill>
                <a:latin typeface="Titillium Web" pitchFamily="2" charset="77"/>
              </a:defRPr>
            </a:lvl1pPr>
          </a:lstStyle>
          <a:p>
            <a:r>
              <a:rPr lang="it-IT"/>
              <a:t>Sed ut </a:t>
            </a:r>
            <a:r>
              <a:rPr lang="it-IT" err="1"/>
              <a:t>perspiciatis</a:t>
            </a:r>
            <a:r>
              <a:rPr lang="it-IT"/>
              <a:t> </a:t>
            </a:r>
            <a:r>
              <a:rPr lang="it-IT" err="1"/>
              <a:t>unde</a:t>
            </a:r>
            <a:r>
              <a:rPr lang="it-IT"/>
              <a:t> omnis </a:t>
            </a:r>
            <a:r>
              <a:rPr lang="it-IT" err="1"/>
              <a:t>iste</a:t>
            </a:r>
            <a:r>
              <a:rPr lang="it-IT"/>
              <a:t> </a:t>
            </a:r>
            <a:r>
              <a:rPr lang="it-IT" err="1"/>
              <a:t>natus</a:t>
            </a:r>
            <a:r>
              <a:rPr lang="it-IT"/>
              <a:t> </a:t>
            </a:r>
            <a:r>
              <a:rPr lang="it-IT" err="1"/>
              <a:t>error</a:t>
            </a:r>
            <a:r>
              <a:rPr lang="it-IT"/>
              <a:t> </a:t>
            </a:r>
            <a:r>
              <a:rPr lang="it-IT" err="1"/>
              <a:t>sit</a:t>
            </a:r>
            <a:r>
              <a:rPr lang="it-IT"/>
              <a:t> </a:t>
            </a:r>
            <a:r>
              <a:rPr lang="it-IT" err="1"/>
              <a:t>voluptatem</a:t>
            </a:r>
            <a:r>
              <a:rPr lang="it-IT"/>
              <a:t> </a:t>
            </a:r>
            <a:r>
              <a:rPr lang="it-IT" err="1"/>
              <a:t>accusantium</a:t>
            </a:r>
            <a:r>
              <a:rPr lang="it-IT"/>
              <a:t>.</a:t>
            </a:r>
          </a:p>
        </p:txBody>
      </p:sp>
      <p:sp>
        <p:nvSpPr>
          <p:cNvPr id="22" name="Segnaposto testo 21">
            <a:extLst>
              <a:ext uri="{FF2B5EF4-FFF2-40B4-BE49-F238E27FC236}">
                <a16:creationId xmlns:a16="http://schemas.microsoft.com/office/drawing/2014/main" id="{E51C7E32-ED79-A394-3A30-5F2B9AE01171}"/>
              </a:ext>
            </a:extLst>
          </p:cNvPr>
          <p:cNvSpPr>
            <a:spLocks noGrp="1"/>
          </p:cNvSpPr>
          <p:nvPr>
            <p:ph type="body" sz="quarter" idx="15" hasCustomPrompt="1"/>
          </p:nvPr>
        </p:nvSpPr>
        <p:spPr>
          <a:xfrm>
            <a:off x="1371617" y="3056519"/>
            <a:ext cx="2692400" cy="385445"/>
          </a:xfrm>
          <a:prstGeom prst="rect">
            <a:avLst/>
          </a:prstGeom>
        </p:spPr>
        <p:txBody>
          <a:bodyPr/>
          <a:lstStyle>
            <a:lvl1pPr>
              <a:defRPr lang="it-IT" sz="2400" b="0" i="0" kern="1200" dirty="0" smtClean="0">
                <a:solidFill>
                  <a:srgbClr val="66E8F9"/>
                </a:solidFill>
                <a:latin typeface="Titillium Web Regular" pitchFamily="34" charset="0"/>
                <a:ea typeface="Titillium Web Regular" pitchFamily="34" charset="-122"/>
                <a:cs typeface="Titillium Web Regular" pitchFamily="34" charset="-120"/>
              </a:defRPr>
            </a:lvl1pPr>
          </a:lstStyle>
          <a:p>
            <a:pPr marL="0" marR="0" lvl="0" indent="0" algn="l" defTabSz="914445" rtl="0" eaLnBrk="1" fontAlgn="auto" latinLnBrk="0" hangingPunct="1">
              <a:lnSpc>
                <a:spcPct val="90000"/>
              </a:lnSpc>
              <a:spcBef>
                <a:spcPts val="1001"/>
              </a:spcBef>
              <a:spcAft>
                <a:spcPts val="0"/>
              </a:spcAft>
              <a:buClrTx/>
              <a:buSzTx/>
              <a:buFont typeface="Arial" panose="020B0604020202020204" pitchFamily="34" charset="0"/>
              <a:buNone/>
              <a:tabLst/>
              <a:defRPr/>
            </a:pPr>
            <a:r>
              <a:rPr lang="it-IT"/>
              <a:t>Etichetta</a:t>
            </a:r>
            <a:endParaRPr lang="en-US" sz="2400"/>
          </a:p>
        </p:txBody>
      </p:sp>
      <p:sp>
        <p:nvSpPr>
          <p:cNvPr id="5" name="Footer Placeholder 4">
            <a:extLst>
              <a:ext uri="{FF2B5EF4-FFF2-40B4-BE49-F238E27FC236}">
                <a16:creationId xmlns:a16="http://schemas.microsoft.com/office/drawing/2014/main" id="{A61B3664-39AD-99F1-CB9E-8BE9D4036429}"/>
              </a:ext>
            </a:extLst>
          </p:cNvPr>
          <p:cNvSpPr>
            <a:spLocks noGrp="1"/>
          </p:cNvSpPr>
          <p:nvPr>
            <p:ph type="ftr" sz="quarter" idx="16"/>
          </p:nvPr>
        </p:nvSpPr>
        <p:spPr>
          <a:xfrm>
            <a:off x="933450" y="732643"/>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6" name="Slide Number Placeholder 5">
            <a:extLst>
              <a:ext uri="{FF2B5EF4-FFF2-40B4-BE49-F238E27FC236}">
                <a16:creationId xmlns:a16="http://schemas.microsoft.com/office/drawing/2014/main" id="{B4EEF34E-5B8B-E66B-6A65-C1ADC500394F}"/>
              </a:ext>
            </a:extLst>
          </p:cNvPr>
          <p:cNvSpPr>
            <a:spLocks noGrp="1"/>
          </p:cNvSpPr>
          <p:nvPr>
            <p:ph type="sldNum" sz="quarter" idx="17"/>
          </p:nvPr>
        </p:nvSpPr>
        <p:spPr>
          <a:xfrm>
            <a:off x="933452" y="9035269"/>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pic>
        <p:nvPicPr>
          <p:cNvPr id="2" name="Image 1">
            <a:extLst>
              <a:ext uri="{FF2B5EF4-FFF2-40B4-BE49-F238E27FC236}">
                <a16:creationId xmlns:a16="http://schemas.microsoft.com/office/drawing/2014/main" id="{00BF75A9-BD36-A12F-6365-21853B37E34C}"/>
              </a:ext>
            </a:extLst>
          </p:cNvPr>
          <p:cNvPicPr>
            <a:picLocks noChangeAspect="1"/>
          </p:cNvPicPr>
          <p:nvPr userDrawn="1"/>
        </p:nvPicPr>
        <p:blipFill>
          <a:blip r:embed="rId2"/>
          <a:srcRect/>
          <a:stretch/>
        </p:blipFill>
        <p:spPr>
          <a:xfrm>
            <a:off x="16441281" y="323742"/>
            <a:ext cx="1143323" cy="1271597"/>
          </a:xfrm>
          <a:prstGeom prst="rect">
            <a:avLst/>
          </a:prstGeom>
        </p:spPr>
      </p:pic>
    </p:spTree>
    <p:extLst>
      <p:ext uri="{BB962C8B-B14F-4D97-AF65-F5344CB8AC3E}">
        <p14:creationId xmlns:p14="http://schemas.microsoft.com/office/powerpoint/2010/main" val="4751623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Cover chiusura bianca">
    <p:bg>
      <p:bgPr>
        <a:solidFill>
          <a:schemeClr val="bg1"/>
        </a:solidFill>
        <a:effectLst/>
      </p:bgPr>
    </p:bg>
    <p:spTree>
      <p:nvGrpSpPr>
        <p:cNvPr id="1" name=""/>
        <p:cNvGrpSpPr/>
        <p:nvPr/>
      </p:nvGrpSpPr>
      <p:grpSpPr>
        <a:xfrm>
          <a:off x="0" y="0"/>
          <a:ext cx="0" cy="0"/>
          <a:chOff x="0" y="0"/>
          <a:chExt cx="0" cy="0"/>
        </a:xfrm>
      </p:grpSpPr>
      <p:sp>
        <p:nvSpPr>
          <p:cNvPr id="13" name="Segnaposto testo 12">
            <a:extLst>
              <a:ext uri="{FF2B5EF4-FFF2-40B4-BE49-F238E27FC236}">
                <a16:creationId xmlns:a16="http://schemas.microsoft.com/office/drawing/2014/main" id="{8CE7A36E-D99C-DB93-DFC5-85C23EFF129E}"/>
              </a:ext>
            </a:extLst>
          </p:cNvPr>
          <p:cNvSpPr>
            <a:spLocks noGrp="1"/>
          </p:cNvSpPr>
          <p:nvPr>
            <p:ph type="body" sz="quarter" idx="11" hasCustomPrompt="1"/>
          </p:nvPr>
        </p:nvSpPr>
        <p:spPr>
          <a:xfrm>
            <a:off x="7346951" y="9291530"/>
            <a:ext cx="3594101" cy="519113"/>
          </a:xfrm>
        </p:spPr>
        <p:txBody>
          <a:bodyPr>
            <a:normAutofit/>
          </a:bodyPr>
          <a:lstStyle>
            <a:lvl1pPr marL="0" indent="0" algn="ctr">
              <a:buFontTx/>
              <a:buNone/>
              <a:defRPr sz="1800">
                <a:solidFill>
                  <a:srgbClr val="7BA9EC"/>
                </a:solidFill>
              </a:defRPr>
            </a:lvl1pPr>
            <a:lvl2pPr algn="ctr">
              <a:defRPr/>
            </a:lvl2pPr>
            <a:lvl3pPr algn="ctr">
              <a:defRPr/>
            </a:lvl3pPr>
            <a:lvl4pPr algn="ctr">
              <a:defRPr/>
            </a:lvl4pPr>
            <a:lvl5pPr algn="ctr">
              <a:defRPr/>
            </a:lvl5pPr>
          </a:lstStyle>
          <a:p>
            <a:pPr lvl="0"/>
            <a:r>
              <a:rPr lang="it-IT"/>
              <a:t>Versione / data</a:t>
            </a:r>
          </a:p>
        </p:txBody>
      </p:sp>
      <p:pic>
        <p:nvPicPr>
          <p:cNvPr id="2" name="Image 1">
            <a:extLst>
              <a:ext uri="{FF2B5EF4-FFF2-40B4-BE49-F238E27FC236}">
                <a16:creationId xmlns:a16="http://schemas.microsoft.com/office/drawing/2014/main" id="{2AE455C0-4277-5EA5-1D53-74F8448F04B8}"/>
              </a:ext>
            </a:extLst>
          </p:cNvPr>
          <p:cNvPicPr>
            <a:picLocks noChangeAspect="1"/>
          </p:cNvPicPr>
          <p:nvPr userDrawn="1"/>
        </p:nvPicPr>
        <p:blipFill>
          <a:blip r:embed="rId2"/>
          <a:srcRect/>
          <a:stretch/>
        </p:blipFill>
        <p:spPr>
          <a:xfrm>
            <a:off x="8244590" y="4130466"/>
            <a:ext cx="1821689" cy="2026073"/>
          </a:xfrm>
          <a:prstGeom prst="rect">
            <a:avLst/>
          </a:prstGeom>
        </p:spPr>
      </p:pic>
    </p:spTree>
    <p:extLst>
      <p:ext uri="{BB962C8B-B14F-4D97-AF65-F5344CB8AC3E}">
        <p14:creationId xmlns:p14="http://schemas.microsoft.com/office/powerpoint/2010/main" val="38365301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1_Cover capitolo" preserve="1">
  <p:cSld name="Cover sottocapitolo">
    <p:bg>
      <p:bgPr>
        <a:solidFill>
          <a:schemeClr val="lt1"/>
        </a:solidFill>
        <a:effectLst/>
      </p:bgPr>
    </p:bg>
    <p:spTree>
      <p:nvGrpSpPr>
        <p:cNvPr id="1" name="Shape 23"/>
        <p:cNvGrpSpPr/>
        <p:nvPr/>
      </p:nvGrpSpPr>
      <p:grpSpPr>
        <a:xfrm>
          <a:off x="0" y="0"/>
          <a:ext cx="0" cy="0"/>
          <a:chOff x="0" y="0"/>
          <a:chExt cx="0" cy="0"/>
        </a:xfrm>
      </p:grpSpPr>
      <p:sp>
        <p:nvSpPr>
          <p:cNvPr id="25" name="Google Shape;25;p38"/>
          <p:cNvSpPr txBox="1">
            <a:spLocks noGrp="1"/>
          </p:cNvSpPr>
          <p:nvPr>
            <p:ph type="title" hasCustomPrompt="1"/>
          </p:nvPr>
        </p:nvSpPr>
        <p:spPr>
          <a:xfrm>
            <a:off x="1377319" y="3274179"/>
            <a:ext cx="11096430" cy="1989137"/>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Clr>
                <a:srgbClr val="2F6DD5"/>
              </a:buClr>
              <a:buSzPts val="7200"/>
              <a:buFont typeface="Titillium Web"/>
              <a:buNone/>
              <a:defRPr sz="7200">
                <a:solidFill>
                  <a:srgbClr val="2F6DD5"/>
                </a:solidFill>
                <a:latin typeface="Titillium Web"/>
                <a:ea typeface="Titillium Web"/>
                <a:cs typeface="Titillium Web"/>
                <a:sym typeface="Titillium Web"/>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r>
              <a:rPr lang="it-IT"/>
              <a:t>Titolo molto lungo</a:t>
            </a:r>
            <a:br>
              <a:rPr lang="it-IT"/>
            </a:br>
            <a:r>
              <a:rPr lang="it-IT"/>
              <a:t>su due righe</a:t>
            </a:r>
            <a:endParaRPr/>
          </a:p>
        </p:txBody>
      </p:sp>
      <p:sp>
        <p:nvSpPr>
          <p:cNvPr id="26" name="Google Shape;26;p38"/>
          <p:cNvSpPr txBox="1">
            <a:spLocks noGrp="1"/>
          </p:cNvSpPr>
          <p:nvPr>
            <p:ph type="body" idx="1"/>
          </p:nvPr>
        </p:nvSpPr>
        <p:spPr>
          <a:xfrm>
            <a:off x="1377580" y="5527676"/>
            <a:ext cx="6122988" cy="1076325"/>
          </a:xfrm>
          <a:prstGeom prst="rect">
            <a:avLst/>
          </a:prstGeom>
          <a:noFill/>
          <a:ln>
            <a:noFill/>
          </a:ln>
        </p:spPr>
        <p:txBody>
          <a:bodyPr spcFirstLastPara="1" wrap="square" lIns="91425" tIns="45700" rIns="91425" bIns="45700" anchor="t" anchorCtr="0">
            <a:noAutofit/>
          </a:bodyPr>
          <a:lstStyle>
            <a:lvl1pPr marL="0" lvl="0" indent="0" algn="l">
              <a:lnSpc>
                <a:spcPts val="3500"/>
              </a:lnSpc>
              <a:spcBef>
                <a:spcPts val="400"/>
              </a:spcBef>
              <a:spcAft>
                <a:spcPts val="0"/>
              </a:spcAft>
              <a:buClr>
                <a:srgbClr val="18CEE7"/>
              </a:buClr>
              <a:buSzPts val="2000"/>
              <a:buNone/>
              <a:defRPr>
                <a:solidFill>
                  <a:srgbClr val="7BA9EC"/>
                </a:solidFill>
                <a:latin typeface="Lora Medium"/>
                <a:ea typeface="Lora Medium"/>
                <a:cs typeface="Lora Medium"/>
                <a:sym typeface="Lora Medium"/>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7" name="Google Shape;27;p38"/>
          <p:cNvSpPr txBox="1">
            <a:spLocks noGrp="1"/>
          </p:cNvSpPr>
          <p:nvPr>
            <p:ph type="body" idx="2" hasCustomPrompt="1"/>
          </p:nvPr>
        </p:nvSpPr>
        <p:spPr>
          <a:xfrm>
            <a:off x="6221508" y="4034643"/>
            <a:ext cx="11464366" cy="5548312"/>
          </a:xfrm>
          <a:prstGeom prst="rect">
            <a:avLst/>
          </a:prstGeom>
          <a:noFill/>
          <a:ln>
            <a:noFill/>
          </a:ln>
        </p:spPr>
        <p:txBody>
          <a:bodyPr spcFirstLastPara="1" wrap="square" lIns="91425" tIns="45700" rIns="91425" bIns="45700" anchor="t" anchorCtr="0">
            <a:noAutofit/>
          </a:bodyPr>
          <a:lstStyle>
            <a:lvl1pPr marL="457200" lvl="0" indent="-228600" algn="r">
              <a:spcBef>
                <a:spcPts val="10000"/>
              </a:spcBef>
              <a:spcAft>
                <a:spcPts val="0"/>
              </a:spcAft>
              <a:buClr>
                <a:srgbClr val="DBE4F7"/>
              </a:buClr>
              <a:buSzPts val="50000"/>
              <a:buNone/>
              <a:defRPr sz="30000" b="0" i="0">
                <a:solidFill>
                  <a:srgbClr val="DBE4F7"/>
                </a:solidFill>
                <a:latin typeface="Roboto Mono Light"/>
                <a:ea typeface="Roboto Mono Light"/>
                <a:cs typeface="Roboto Mono Light"/>
                <a:sym typeface="Roboto Mono Light"/>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r>
              <a:rPr lang="it-IT"/>
              <a:t>00.0</a:t>
            </a:r>
            <a:endParaRPr/>
          </a:p>
        </p:txBody>
      </p:sp>
      <p:sp>
        <p:nvSpPr>
          <p:cNvPr id="3" name="Slide Number Placeholder 2">
            <a:extLst>
              <a:ext uri="{FF2B5EF4-FFF2-40B4-BE49-F238E27FC236}">
                <a16:creationId xmlns:a16="http://schemas.microsoft.com/office/drawing/2014/main" id="{2AF8B3A5-00A2-6E3B-D6DE-990DE53C5054}"/>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5" name="Footer Placeholder 4">
            <a:extLst>
              <a:ext uri="{FF2B5EF4-FFF2-40B4-BE49-F238E27FC236}">
                <a16:creationId xmlns:a16="http://schemas.microsoft.com/office/drawing/2014/main" id="{BE756B89-29E2-460E-39C9-8B51BF918E87}"/>
              </a:ext>
            </a:extLst>
          </p:cNvPr>
          <p:cNvSpPr>
            <a:spLocks noGrp="1"/>
          </p:cNvSpPr>
          <p:nvPr>
            <p:ph type="ftr" sz="quarter" idx="12"/>
          </p:nvPr>
        </p:nvSpPr>
        <p:spPr/>
        <p:txBody>
          <a:bodyPr/>
          <a:lstStyle/>
          <a:p>
            <a:r>
              <a:rPr lang="en-GB"/>
              <a:t>Titolo capitolo - Titolo sottocapitolo </a:t>
            </a:r>
            <a:endParaRPr lang="en-IT"/>
          </a:p>
        </p:txBody>
      </p:sp>
    </p:spTree>
    <p:extLst>
      <p:ext uri="{BB962C8B-B14F-4D97-AF65-F5344CB8AC3E}">
        <p14:creationId xmlns:p14="http://schemas.microsoft.com/office/powerpoint/2010/main" val="84837171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Cover chiusura blu">
    <p:bg>
      <p:bgPr>
        <a:solidFill>
          <a:srgbClr val="2F6DD5"/>
        </a:solidFill>
        <a:effectLst/>
      </p:bgPr>
    </p:bg>
    <p:spTree>
      <p:nvGrpSpPr>
        <p:cNvPr id="1" name=""/>
        <p:cNvGrpSpPr/>
        <p:nvPr/>
      </p:nvGrpSpPr>
      <p:grpSpPr>
        <a:xfrm>
          <a:off x="0" y="0"/>
          <a:ext cx="0" cy="0"/>
          <a:chOff x="0" y="0"/>
          <a:chExt cx="0" cy="0"/>
        </a:xfrm>
      </p:grpSpPr>
      <p:sp>
        <p:nvSpPr>
          <p:cNvPr id="7" name="Segnaposto testo 12">
            <a:extLst>
              <a:ext uri="{FF2B5EF4-FFF2-40B4-BE49-F238E27FC236}">
                <a16:creationId xmlns:a16="http://schemas.microsoft.com/office/drawing/2014/main" id="{E0FD32FB-CBE3-C399-30FA-1414BEF7021B}"/>
              </a:ext>
            </a:extLst>
          </p:cNvPr>
          <p:cNvSpPr>
            <a:spLocks noGrp="1"/>
          </p:cNvSpPr>
          <p:nvPr>
            <p:ph type="body" sz="quarter" idx="11" hasCustomPrompt="1"/>
          </p:nvPr>
        </p:nvSpPr>
        <p:spPr>
          <a:xfrm>
            <a:off x="7346951" y="9291530"/>
            <a:ext cx="3594101" cy="519113"/>
          </a:xfrm>
        </p:spPr>
        <p:txBody>
          <a:bodyPr>
            <a:normAutofit/>
          </a:bodyPr>
          <a:lstStyle>
            <a:lvl1pPr marL="0" indent="0" algn="ctr">
              <a:buFontTx/>
              <a:buNone/>
              <a:defRPr sz="1800">
                <a:solidFill>
                  <a:srgbClr val="7BA9EC"/>
                </a:solidFill>
              </a:defRPr>
            </a:lvl1pPr>
            <a:lvl2pPr algn="ctr">
              <a:defRPr/>
            </a:lvl2pPr>
            <a:lvl3pPr algn="ctr">
              <a:defRPr/>
            </a:lvl3pPr>
            <a:lvl4pPr algn="ctr">
              <a:defRPr/>
            </a:lvl4pPr>
            <a:lvl5pPr algn="ctr">
              <a:defRPr/>
            </a:lvl5pPr>
          </a:lstStyle>
          <a:p>
            <a:pPr lvl="0"/>
            <a:r>
              <a:rPr lang="it-IT"/>
              <a:t>Versione / data</a:t>
            </a:r>
          </a:p>
        </p:txBody>
      </p:sp>
      <p:pic>
        <p:nvPicPr>
          <p:cNvPr id="3" name="Image 1">
            <a:extLst>
              <a:ext uri="{FF2B5EF4-FFF2-40B4-BE49-F238E27FC236}">
                <a16:creationId xmlns:a16="http://schemas.microsoft.com/office/drawing/2014/main" id="{5B2DCA6B-85A8-449A-8573-B6ED8CE93A9E}"/>
              </a:ext>
            </a:extLst>
          </p:cNvPr>
          <p:cNvPicPr>
            <a:picLocks noChangeAspect="1"/>
          </p:cNvPicPr>
          <p:nvPr userDrawn="1"/>
        </p:nvPicPr>
        <p:blipFill>
          <a:blip r:embed="rId2"/>
          <a:srcRect/>
          <a:stretch/>
        </p:blipFill>
        <p:spPr>
          <a:xfrm>
            <a:off x="8244592" y="4130466"/>
            <a:ext cx="1821689" cy="2026073"/>
          </a:xfrm>
          <a:prstGeom prst="rect">
            <a:avLst/>
          </a:prstGeom>
        </p:spPr>
      </p:pic>
    </p:spTree>
    <p:extLst>
      <p:ext uri="{BB962C8B-B14F-4D97-AF65-F5344CB8AC3E}">
        <p14:creationId xmlns:p14="http://schemas.microsoft.com/office/powerpoint/2010/main" val="19594886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3195640"/>
            <a:ext cx="15544800" cy="2205038"/>
          </a:xfrm>
        </p:spPr>
        <p:txBody>
          <a:bodyPr>
            <a:normAutofit/>
          </a:bodyPr>
          <a:lstStyle>
            <a:lvl1pPr>
              <a:defRPr sz="5400"/>
            </a:lvl1pPr>
          </a:lstStyle>
          <a:p>
            <a:r>
              <a:rPr lang="en-US"/>
              <a:t>Click to edit Master title style</a:t>
            </a:r>
          </a:p>
        </p:txBody>
      </p:sp>
      <p:sp>
        <p:nvSpPr>
          <p:cNvPr id="3" name="Subtitle 2"/>
          <p:cNvSpPr>
            <a:spLocks noGrp="1"/>
          </p:cNvSpPr>
          <p:nvPr>
            <p:ph type="subTitle" idx="1"/>
          </p:nvPr>
        </p:nvSpPr>
        <p:spPr>
          <a:xfrm>
            <a:off x="2743200" y="5829300"/>
            <a:ext cx="12801600" cy="2628900"/>
          </a:xfrm>
        </p:spPr>
        <p:txBody>
          <a:bodyPr/>
          <a:lstStyle>
            <a:lvl1pPr marL="0" indent="0" algn="ctr">
              <a:buNone/>
              <a:defRPr>
                <a:solidFill>
                  <a:schemeClr val="tx1">
                    <a:tint val="75000"/>
                  </a:schemeClr>
                </a:solidFill>
              </a:defRPr>
            </a:lvl1pPr>
            <a:lvl2pPr marL="914378" indent="0" algn="ctr">
              <a:buNone/>
              <a:defRPr>
                <a:solidFill>
                  <a:schemeClr val="tx1">
                    <a:tint val="75000"/>
                  </a:schemeClr>
                </a:solidFill>
              </a:defRPr>
            </a:lvl2pPr>
            <a:lvl3pPr marL="1828755" indent="0" algn="ctr">
              <a:buNone/>
              <a:defRPr>
                <a:solidFill>
                  <a:schemeClr val="tx1">
                    <a:tint val="75000"/>
                  </a:schemeClr>
                </a:solidFill>
              </a:defRPr>
            </a:lvl3pPr>
            <a:lvl4pPr marL="2743131" indent="0" algn="ctr">
              <a:buNone/>
              <a:defRPr>
                <a:solidFill>
                  <a:schemeClr val="tx1">
                    <a:tint val="75000"/>
                  </a:schemeClr>
                </a:solidFill>
              </a:defRPr>
            </a:lvl4pPr>
            <a:lvl5pPr marL="3657509" indent="0" algn="ctr">
              <a:buNone/>
              <a:defRPr>
                <a:solidFill>
                  <a:schemeClr val="tx1">
                    <a:tint val="75000"/>
                  </a:schemeClr>
                </a:solidFill>
              </a:defRPr>
            </a:lvl5pPr>
            <a:lvl6pPr marL="4571886" indent="0" algn="ctr">
              <a:buNone/>
              <a:defRPr>
                <a:solidFill>
                  <a:schemeClr val="tx1">
                    <a:tint val="75000"/>
                  </a:schemeClr>
                </a:solidFill>
              </a:defRPr>
            </a:lvl6pPr>
            <a:lvl7pPr marL="5486264" indent="0" algn="ctr">
              <a:buNone/>
              <a:defRPr>
                <a:solidFill>
                  <a:schemeClr val="tx1">
                    <a:tint val="75000"/>
                  </a:schemeClr>
                </a:solidFill>
              </a:defRPr>
            </a:lvl7pPr>
            <a:lvl8pPr marL="6400640" indent="0" algn="ctr">
              <a:buNone/>
              <a:defRPr>
                <a:solidFill>
                  <a:schemeClr val="tx1">
                    <a:tint val="75000"/>
                  </a:schemeClr>
                </a:solidFill>
              </a:defRPr>
            </a:lvl8pPr>
            <a:lvl9pPr marL="7315017" indent="0" algn="ctr">
              <a:buNone/>
              <a:defRPr>
                <a:solidFill>
                  <a:schemeClr val="tx1">
                    <a:tint val="75000"/>
                  </a:schemeClr>
                </a:solidFill>
              </a:defRPr>
            </a:lvl9pPr>
          </a:lstStyle>
          <a:p>
            <a:r>
              <a:rPr lang="en-US"/>
              <a:t>Click to edit Master subtitle style</a:t>
            </a:r>
          </a:p>
        </p:txBody>
      </p:sp>
    </p:spTree>
    <p:extLst>
      <p:ext uri="{BB962C8B-B14F-4D97-AF65-F5344CB8AC3E}">
        <p14:creationId xmlns:p14="http://schemas.microsoft.com/office/powerpoint/2010/main" val="343624082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spcBef>
                <a:spcPts val="1800"/>
              </a:spcBef>
              <a:defRPr/>
            </a:lvl1pPr>
            <a:lvl2pPr>
              <a:spcBef>
                <a:spcPts val="1800"/>
              </a:spcBef>
              <a:defRPr/>
            </a:lvl2pPr>
            <a:lvl3pPr>
              <a:spcBef>
                <a:spcPts val="1800"/>
              </a:spcBef>
              <a:defRPr/>
            </a:lvl3pPr>
            <a:lvl4pPr>
              <a:spcBef>
                <a:spcPts val="1800"/>
              </a:spcBef>
              <a:defRPr/>
            </a:lvl4pPr>
            <a:lvl5pPr>
              <a:spcBef>
                <a:spcPts val="1800"/>
              </a:spcBef>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3517867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371600" y="2178632"/>
            <a:ext cx="15544800" cy="6941345"/>
          </a:xfrm>
        </p:spPr>
        <p:txBody>
          <a:bodyPr/>
          <a:lstStyle>
            <a:lvl1pPr>
              <a:spcBef>
                <a:spcPts val="1800"/>
              </a:spcBef>
              <a:defRPr/>
            </a:lvl1pPr>
            <a:lvl2pPr>
              <a:spcBef>
                <a:spcPts val="1800"/>
              </a:spcBef>
              <a:defRPr/>
            </a:lvl2pPr>
            <a:lvl3pPr>
              <a:spcBef>
                <a:spcPts val="1800"/>
              </a:spcBef>
              <a:defRPr/>
            </a:lvl3pPr>
            <a:lvl4pPr>
              <a:spcBef>
                <a:spcPts val="1800"/>
              </a:spcBef>
              <a:defRPr/>
            </a:lvl4pPr>
            <a:lvl5pPr>
              <a:spcBef>
                <a:spcPts val="1800"/>
              </a:spcBef>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10"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34351962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wo column text no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numCol="2" spcCol="274320">
            <a:normAutofit/>
          </a:bodyPr>
          <a:lstStyle>
            <a:lvl1pPr marL="0" indent="0">
              <a:spcBef>
                <a:spcPts val="1800"/>
              </a:spcBef>
              <a:buNone/>
              <a:defRPr sz="2400"/>
            </a:lvl1pPr>
            <a:lvl2pPr marL="342891" indent="-342891">
              <a:spcBef>
                <a:spcPts val="1800"/>
              </a:spcBef>
              <a:buFont typeface="Arial" panose="020B0604020202020204" pitchFamily="34" charset="0"/>
              <a:buChar char="•"/>
              <a:defRPr sz="2400"/>
            </a:lvl2pPr>
            <a:lvl3pPr marL="714359" indent="-371466">
              <a:spcBef>
                <a:spcPts val="1800"/>
              </a:spcBef>
              <a:buFont typeface="Open Sans Light" panose="020B0306030504020204" pitchFamily="34" charset="0"/>
              <a:buChar char="–"/>
              <a:defRPr sz="2400"/>
            </a:lvl3pPr>
            <a:lvl4pPr marL="1028675" indent="-342891">
              <a:spcBef>
                <a:spcPts val="1800"/>
              </a:spcBef>
              <a:buFont typeface="Arial" panose="020B0604020202020204" pitchFamily="34" charset="0"/>
              <a:buChar char="•"/>
              <a:defRPr sz="2400"/>
            </a:lvl4pPr>
            <a:lvl5pPr marL="1371566" indent="-342891">
              <a:spcBef>
                <a:spcPts val="1800"/>
              </a:spcBef>
              <a:buFont typeface="Open Sans Light" panose="020B0306030504020204" pitchFamily="34" charset="0"/>
              <a:buChar char="–"/>
              <a:defRPr sz="2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2840341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text with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371600" y="2178632"/>
            <a:ext cx="15544800" cy="6941345"/>
          </a:xfrm>
        </p:spPr>
        <p:txBody>
          <a:bodyPr numCol="2" spcCol="274320">
            <a:normAutofit/>
          </a:bodyPr>
          <a:lstStyle>
            <a:lvl1pPr marL="0" indent="0">
              <a:spcBef>
                <a:spcPts val="1800"/>
              </a:spcBef>
              <a:buNone/>
              <a:defRPr sz="2400"/>
            </a:lvl1pPr>
            <a:lvl2pPr marL="342891" indent="-342891">
              <a:spcBef>
                <a:spcPts val="1800"/>
              </a:spcBef>
              <a:buFont typeface="Arial" panose="020B0604020202020204" pitchFamily="34" charset="0"/>
              <a:buChar char="•"/>
              <a:defRPr sz="2400"/>
            </a:lvl2pPr>
            <a:lvl3pPr marL="685784" indent="-342891">
              <a:spcBef>
                <a:spcPts val="1800"/>
              </a:spcBef>
              <a:buFont typeface="Open Sans Light" panose="020B0306030504020204" pitchFamily="34" charset="0"/>
              <a:buChar char="–"/>
              <a:defRPr sz="2400"/>
            </a:lvl3pPr>
            <a:lvl4pPr marL="1028675" indent="-342891">
              <a:spcBef>
                <a:spcPts val="1800"/>
              </a:spcBef>
              <a:buFont typeface="Arial" panose="020B0604020202020204" pitchFamily="34" charset="0"/>
              <a:buChar char="•"/>
              <a:defRPr sz="2400"/>
            </a:lvl4pPr>
            <a:lvl5pPr marL="1371566" indent="-342891">
              <a:spcBef>
                <a:spcPts val="1800"/>
              </a:spcBef>
              <a:buFont typeface="Open Sans Light" panose="020B0306030504020204" pitchFamily="34" charset="0"/>
              <a:buChar char="–"/>
              <a:defRPr sz="24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10"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34600819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ntent with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2178631"/>
            <a:ext cx="7620000" cy="6788945"/>
          </a:xfrm>
        </p:spPr>
        <p:txBody>
          <a:bodyPr>
            <a:normAutofit/>
          </a:bodyPr>
          <a:lstStyle>
            <a:lvl1pPr>
              <a:defRPr sz="3000"/>
            </a:lvl1pPr>
            <a:lvl2pPr>
              <a:defRPr sz="2400"/>
            </a:lvl2pPr>
            <a:lvl3pPr>
              <a:defRPr sz="2400"/>
            </a:lvl3pPr>
            <a:lvl4pPr>
              <a:defRPr sz="2400"/>
            </a:lvl4pPr>
            <a:lvl5pPr>
              <a:defRPr sz="2400"/>
            </a:lvl5pPr>
            <a:lvl6pPr>
              <a:defRPr sz="3600"/>
            </a:lvl6pPr>
            <a:lvl7pPr>
              <a:defRPr sz="3600"/>
            </a:lvl7pPr>
            <a:lvl8pPr>
              <a:defRPr sz="3600"/>
            </a:lvl8pPr>
            <a:lvl9pPr>
              <a:defRPr sz="3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2178631"/>
            <a:ext cx="7620000" cy="6788945"/>
          </a:xfrm>
        </p:spPr>
        <p:txBody>
          <a:bodyPr>
            <a:normAutofit/>
          </a:bodyPr>
          <a:lstStyle>
            <a:lvl1pPr>
              <a:defRPr sz="3000"/>
            </a:lvl1pPr>
            <a:lvl2pPr>
              <a:defRPr sz="2400"/>
            </a:lvl2pPr>
            <a:lvl3pPr>
              <a:defRPr sz="2400"/>
            </a:lvl3pPr>
            <a:lvl4pPr>
              <a:defRPr sz="2400"/>
            </a:lvl4pPr>
            <a:lvl5pPr>
              <a:defRPr sz="2400"/>
            </a:lvl5pPr>
            <a:lvl6pPr>
              <a:defRPr sz="3600"/>
            </a:lvl6pPr>
            <a:lvl7pPr>
              <a:defRPr sz="3600"/>
            </a:lvl7pPr>
            <a:lvl8pPr>
              <a:defRPr sz="3600"/>
            </a:lvl8pPr>
            <a:lvl9pPr>
              <a:defRPr sz="3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4"/>
          <p:cNvSpPr>
            <a:spLocks noGrp="1"/>
          </p:cNvSpPr>
          <p:nvPr>
            <p:ph type="body" sz="quarter" idx="10"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14807642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371600" y="1828801"/>
            <a:ext cx="7620000" cy="6788945"/>
          </a:xfrm>
        </p:spPr>
        <p:txBody>
          <a:bodyPr>
            <a:normAutofit/>
          </a:bodyPr>
          <a:lstStyle>
            <a:lvl1pPr>
              <a:defRPr sz="3000"/>
            </a:lvl1pPr>
            <a:lvl2pPr>
              <a:defRPr sz="2400"/>
            </a:lvl2pPr>
            <a:lvl3pPr>
              <a:defRPr sz="2400"/>
            </a:lvl3pPr>
            <a:lvl4pPr>
              <a:defRPr sz="2400"/>
            </a:lvl4pPr>
            <a:lvl5pPr>
              <a:defRPr sz="2400"/>
            </a:lvl5pPr>
            <a:lvl6pPr>
              <a:defRPr sz="3600"/>
            </a:lvl6pPr>
            <a:lvl7pPr>
              <a:defRPr sz="3600"/>
            </a:lvl7pPr>
            <a:lvl8pPr>
              <a:defRPr sz="3600"/>
            </a:lvl8pPr>
            <a:lvl9pPr>
              <a:defRPr sz="3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96400" y="1828801"/>
            <a:ext cx="7620000" cy="6788945"/>
          </a:xfrm>
        </p:spPr>
        <p:txBody>
          <a:bodyPr>
            <a:normAutofit/>
          </a:bodyPr>
          <a:lstStyle>
            <a:lvl1pPr>
              <a:defRPr sz="3000"/>
            </a:lvl1pPr>
            <a:lvl2pPr>
              <a:defRPr sz="2400"/>
            </a:lvl2pPr>
            <a:lvl3pPr>
              <a:defRPr sz="2400"/>
            </a:lvl3pPr>
            <a:lvl4pPr>
              <a:defRPr sz="2400"/>
            </a:lvl4pPr>
            <a:lvl5pPr>
              <a:defRPr sz="2400"/>
            </a:lvl5pPr>
            <a:lvl6pPr>
              <a:defRPr sz="3600"/>
            </a:lvl6pPr>
            <a:lvl7pPr>
              <a:defRPr sz="3600"/>
            </a:lvl7pPr>
            <a:lvl8pPr>
              <a:defRPr sz="3600"/>
            </a:lvl8pPr>
            <a:lvl9pPr>
              <a:defRPr sz="3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6159408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371601" y="1828800"/>
            <a:ext cx="7623177" cy="461665"/>
          </a:xfrm>
        </p:spPr>
        <p:txBody>
          <a:bodyPr wrap="square" anchor="b">
            <a:spAutoFit/>
          </a:bodyPr>
          <a:lstStyle>
            <a:lvl1pPr marL="0" indent="0">
              <a:spcBef>
                <a:spcPts val="0"/>
              </a:spcBef>
              <a:buNone/>
              <a:defRPr sz="3000" b="1"/>
            </a:lvl1pPr>
            <a:lvl2pPr marL="914378" indent="0">
              <a:buNone/>
              <a:defRPr sz="4001" b="1"/>
            </a:lvl2pPr>
            <a:lvl3pPr marL="1828755" indent="0">
              <a:buNone/>
              <a:defRPr sz="3600" b="1"/>
            </a:lvl3pPr>
            <a:lvl4pPr marL="2743131" indent="0">
              <a:buNone/>
              <a:defRPr sz="3200" b="1"/>
            </a:lvl4pPr>
            <a:lvl5pPr marL="3657509" indent="0">
              <a:buNone/>
              <a:defRPr sz="3200" b="1"/>
            </a:lvl5pPr>
            <a:lvl6pPr marL="4571886" indent="0">
              <a:buNone/>
              <a:defRPr sz="3200" b="1"/>
            </a:lvl6pPr>
            <a:lvl7pPr marL="5486264" indent="0">
              <a:buNone/>
              <a:defRPr sz="3200" b="1"/>
            </a:lvl7pPr>
            <a:lvl8pPr marL="6400640" indent="0">
              <a:buNone/>
              <a:defRPr sz="3200" b="1"/>
            </a:lvl8pPr>
            <a:lvl9pPr marL="7315017" indent="0">
              <a:buNone/>
              <a:defRPr sz="3200" b="1"/>
            </a:lvl9pPr>
          </a:lstStyle>
          <a:p>
            <a:pPr lvl="0"/>
            <a:r>
              <a:rPr lang="en-US"/>
              <a:t>Edit Master text styles</a:t>
            </a:r>
          </a:p>
        </p:txBody>
      </p:sp>
      <p:sp>
        <p:nvSpPr>
          <p:cNvPr id="4" name="Content Placeholder 3"/>
          <p:cNvSpPr>
            <a:spLocks noGrp="1"/>
          </p:cNvSpPr>
          <p:nvPr>
            <p:ph sz="half" idx="2"/>
          </p:nvPr>
        </p:nvSpPr>
        <p:spPr>
          <a:xfrm>
            <a:off x="1371601" y="2340428"/>
            <a:ext cx="7623177" cy="6848816"/>
          </a:xfrm>
        </p:spPr>
        <p:txBody>
          <a:bodyPr>
            <a:normAutofit/>
          </a:bodyPr>
          <a:lstStyle>
            <a:lvl1pPr>
              <a:defRPr sz="3000"/>
            </a:lvl1pPr>
            <a:lvl2pPr>
              <a:defRPr sz="2400"/>
            </a:lvl2pPr>
            <a:lvl3pPr>
              <a:defRPr sz="2400"/>
            </a:lvl3pPr>
            <a:lvl4pPr>
              <a:defRPr sz="2400"/>
            </a:lvl4pPr>
            <a:lvl5pPr>
              <a:defRPr sz="2400"/>
            </a:lvl5pPr>
            <a:lvl6pPr>
              <a:defRPr sz="3200"/>
            </a:lvl6pPr>
            <a:lvl7pPr>
              <a:defRPr sz="3200"/>
            </a:lvl7pPr>
            <a:lvl8pPr>
              <a:defRPr sz="3200"/>
            </a:lvl8pPr>
            <a:lvl9pPr>
              <a:defRPr sz="3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4" y="1828800"/>
            <a:ext cx="7626348" cy="461665"/>
          </a:xfrm>
        </p:spPr>
        <p:txBody>
          <a:bodyPr wrap="square" anchor="b">
            <a:spAutoFit/>
          </a:bodyPr>
          <a:lstStyle>
            <a:lvl1pPr marL="0" indent="0">
              <a:spcBef>
                <a:spcPts val="0"/>
              </a:spcBef>
              <a:buNone/>
              <a:defRPr sz="3000" b="1"/>
            </a:lvl1pPr>
            <a:lvl2pPr marL="914378" indent="0">
              <a:buNone/>
              <a:defRPr sz="4001" b="1"/>
            </a:lvl2pPr>
            <a:lvl3pPr marL="1828755" indent="0">
              <a:buNone/>
              <a:defRPr sz="3600" b="1"/>
            </a:lvl3pPr>
            <a:lvl4pPr marL="2743131" indent="0">
              <a:buNone/>
              <a:defRPr sz="3200" b="1"/>
            </a:lvl4pPr>
            <a:lvl5pPr marL="3657509" indent="0">
              <a:buNone/>
              <a:defRPr sz="3200" b="1"/>
            </a:lvl5pPr>
            <a:lvl6pPr marL="4571886" indent="0">
              <a:buNone/>
              <a:defRPr sz="3200" b="1"/>
            </a:lvl6pPr>
            <a:lvl7pPr marL="5486264" indent="0">
              <a:buNone/>
              <a:defRPr sz="3200" b="1"/>
            </a:lvl7pPr>
            <a:lvl8pPr marL="6400640" indent="0">
              <a:buNone/>
              <a:defRPr sz="3200" b="1"/>
            </a:lvl8pPr>
            <a:lvl9pPr marL="7315017" indent="0">
              <a:buNone/>
              <a:defRPr sz="3200" b="1"/>
            </a:lvl9pPr>
          </a:lstStyle>
          <a:p>
            <a:pPr lvl="0"/>
            <a:r>
              <a:rPr lang="en-US"/>
              <a:t>Edit Master text styles</a:t>
            </a:r>
          </a:p>
        </p:txBody>
      </p:sp>
      <p:sp>
        <p:nvSpPr>
          <p:cNvPr id="6" name="Content Placeholder 5"/>
          <p:cNvSpPr>
            <a:spLocks noGrp="1"/>
          </p:cNvSpPr>
          <p:nvPr>
            <p:ph sz="quarter" idx="4"/>
          </p:nvPr>
        </p:nvSpPr>
        <p:spPr>
          <a:xfrm>
            <a:off x="9290054" y="2340428"/>
            <a:ext cx="7626348" cy="6848816"/>
          </a:xfrm>
        </p:spPr>
        <p:txBody>
          <a:bodyPr>
            <a:normAutofit/>
          </a:bodyPr>
          <a:lstStyle>
            <a:lvl1pPr>
              <a:defRPr sz="3000"/>
            </a:lvl1pPr>
            <a:lvl2pPr>
              <a:defRPr sz="2400"/>
            </a:lvl2pPr>
            <a:lvl3pPr>
              <a:defRPr sz="2400"/>
            </a:lvl3pPr>
            <a:lvl4pPr>
              <a:defRPr sz="2400"/>
            </a:lvl4pPr>
            <a:lvl5pPr>
              <a:defRPr sz="2400"/>
            </a:lvl5pPr>
            <a:lvl6pPr>
              <a:defRPr sz="3200"/>
            </a:lvl6pPr>
            <a:lvl7pPr>
              <a:defRPr sz="3200"/>
            </a:lvl7pPr>
            <a:lvl8pPr>
              <a:defRPr sz="3200"/>
            </a:lvl8pPr>
            <a:lvl9pPr>
              <a:defRPr sz="3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6205356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Comparison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371601" y="2193426"/>
            <a:ext cx="7623177" cy="461665"/>
          </a:xfrm>
        </p:spPr>
        <p:txBody>
          <a:bodyPr wrap="square" anchor="b">
            <a:spAutoFit/>
          </a:bodyPr>
          <a:lstStyle>
            <a:lvl1pPr marL="0" indent="0">
              <a:spcBef>
                <a:spcPts val="0"/>
              </a:spcBef>
              <a:buNone/>
              <a:defRPr sz="3000" b="1"/>
            </a:lvl1pPr>
            <a:lvl2pPr marL="914378" indent="0">
              <a:buNone/>
              <a:defRPr sz="4001" b="1"/>
            </a:lvl2pPr>
            <a:lvl3pPr marL="1828755" indent="0">
              <a:buNone/>
              <a:defRPr sz="3600" b="1"/>
            </a:lvl3pPr>
            <a:lvl4pPr marL="2743131" indent="0">
              <a:buNone/>
              <a:defRPr sz="3200" b="1"/>
            </a:lvl4pPr>
            <a:lvl5pPr marL="3657509" indent="0">
              <a:buNone/>
              <a:defRPr sz="3200" b="1"/>
            </a:lvl5pPr>
            <a:lvl6pPr marL="4571886" indent="0">
              <a:buNone/>
              <a:defRPr sz="3200" b="1"/>
            </a:lvl6pPr>
            <a:lvl7pPr marL="5486264" indent="0">
              <a:buNone/>
              <a:defRPr sz="3200" b="1"/>
            </a:lvl7pPr>
            <a:lvl8pPr marL="6400640" indent="0">
              <a:buNone/>
              <a:defRPr sz="3200" b="1"/>
            </a:lvl8pPr>
            <a:lvl9pPr marL="7315017" indent="0">
              <a:buNone/>
              <a:defRPr sz="3200" b="1"/>
            </a:lvl9pPr>
          </a:lstStyle>
          <a:p>
            <a:pPr lvl="0"/>
            <a:r>
              <a:rPr lang="en-US"/>
              <a:t>Edit Master text styles</a:t>
            </a:r>
          </a:p>
        </p:txBody>
      </p:sp>
      <p:sp>
        <p:nvSpPr>
          <p:cNvPr id="4" name="Content Placeholder 3"/>
          <p:cNvSpPr>
            <a:spLocks noGrp="1"/>
          </p:cNvSpPr>
          <p:nvPr>
            <p:ph sz="half" idx="2"/>
          </p:nvPr>
        </p:nvSpPr>
        <p:spPr>
          <a:xfrm>
            <a:off x="1371601" y="2705057"/>
            <a:ext cx="7623177" cy="6553247"/>
          </a:xfrm>
        </p:spPr>
        <p:txBody>
          <a:bodyPr>
            <a:normAutofit/>
          </a:bodyPr>
          <a:lstStyle>
            <a:lvl1pPr>
              <a:defRPr sz="3000"/>
            </a:lvl1pPr>
            <a:lvl2pPr>
              <a:defRPr sz="2400"/>
            </a:lvl2pPr>
            <a:lvl3pPr>
              <a:defRPr sz="2400"/>
            </a:lvl3pPr>
            <a:lvl4pPr>
              <a:defRPr sz="2400"/>
            </a:lvl4pPr>
            <a:lvl5pPr>
              <a:defRPr sz="2400"/>
            </a:lvl5pPr>
            <a:lvl6pPr>
              <a:defRPr sz="3200"/>
            </a:lvl6pPr>
            <a:lvl7pPr>
              <a:defRPr sz="3200"/>
            </a:lvl7pPr>
            <a:lvl8pPr>
              <a:defRPr sz="3200"/>
            </a:lvl8pPr>
            <a:lvl9pPr>
              <a:defRPr sz="3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4" y="2193426"/>
            <a:ext cx="7626348" cy="461665"/>
          </a:xfrm>
        </p:spPr>
        <p:txBody>
          <a:bodyPr wrap="square" anchor="b">
            <a:spAutoFit/>
          </a:bodyPr>
          <a:lstStyle>
            <a:lvl1pPr marL="0" indent="0">
              <a:spcBef>
                <a:spcPts val="0"/>
              </a:spcBef>
              <a:buNone/>
              <a:defRPr sz="3000" b="1"/>
            </a:lvl1pPr>
            <a:lvl2pPr marL="914378" indent="0">
              <a:buNone/>
              <a:defRPr sz="4001" b="1"/>
            </a:lvl2pPr>
            <a:lvl3pPr marL="1828755" indent="0">
              <a:buNone/>
              <a:defRPr sz="3600" b="1"/>
            </a:lvl3pPr>
            <a:lvl4pPr marL="2743131" indent="0">
              <a:buNone/>
              <a:defRPr sz="3200" b="1"/>
            </a:lvl4pPr>
            <a:lvl5pPr marL="3657509" indent="0">
              <a:buNone/>
              <a:defRPr sz="3200" b="1"/>
            </a:lvl5pPr>
            <a:lvl6pPr marL="4571886" indent="0">
              <a:buNone/>
              <a:defRPr sz="3200" b="1"/>
            </a:lvl6pPr>
            <a:lvl7pPr marL="5486264" indent="0">
              <a:buNone/>
              <a:defRPr sz="3200" b="1"/>
            </a:lvl7pPr>
            <a:lvl8pPr marL="6400640" indent="0">
              <a:buNone/>
              <a:defRPr sz="3200" b="1"/>
            </a:lvl8pPr>
            <a:lvl9pPr marL="7315017" indent="0">
              <a:buNone/>
              <a:defRPr sz="3200" b="1"/>
            </a:lvl9pPr>
          </a:lstStyle>
          <a:p>
            <a:pPr lvl="0"/>
            <a:r>
              <a:rPr lang="en-US"/>
              <a:t>Edit Master text styles</a:t>
            </a:r>
          </a:p>
        </p:txBody>
      </p:sp>
      <p:sp>
        <p:nvSpPr>
          <p:cNvPr id="6" name="Content Placeholder 5"/>
          <p:cNvSpPr>
            <a:spLocks noGrp="1"/>
          </p:cNvSpPr>
          <p:nvPr>
            <p:ph sz="quarter" idx="4"/>
          </p:nvPr>
        </p:nvSpPr>
        <p:spPr>
          <a:xfrm>
            <a:off x="9290054" y="2705057"/>
            <a:ext cx="7626348" cy="6553247"/>
          </a:xfrm>
        </p:spPr>
        <p:txBody>
          <a:bodyPr>
            <a:normAutofit/>
          </a:bodyPr>
          <a:lstStyle>
            <a:lvl1pPr>
              <a:defRPr sz="3000"/>
            </a:lvl1pPr>
            <a:lvl2pPr>
              <a:defRPr sz="2400"/>
            </a:lvl2pPr>
            <a:lvl3pPr>
              <a:defRPr sz="2400"/>
            </a:lvl3pPr>
            <a:lvl4pPr>
              <a:defRPr sz="2400"/>
            </a:lvl4pPr>
            <a:lvl5pPr>
              <a:defRPr sz="2400"/>
            </a:lvl5pPr>
            <a:lvl6pPr>
              <a:defRPr sz="3200"/>
            </a:lvl6pPr>
            <a:lvl7pPr>
              <a:defRPr sz="3200"/>
            </a:lvl7pPr>
            <a:lvl8pPr>
              <a:defRPr sz="3200"/>
            </a:lvl8pPr>
            <a:lvl9pPr>
              <a:defRPr sz="3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4"/>
          <p:cNvSpPr>
            <a:spLocks noGrp="1"/>
          </p:cNvSpPr>
          <p:nvPr>
            <p:ph type="body" sz="quarter" idx="10"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13870332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D2A9A8-7658-15A3-2F2E-FC78B94E011A}"/>
              </a:ext>
            </a:extLst>
          </p:cNvPr>
          <p:cNvSpPr>
            <a:spLocks noGrp="1"/>
          </p:cNvSpPr>
          <p:nvPr>
            <p:ph idx="1"/>
          </p:nvPr>
        </p:nvSpPr>
        <p:spPr/>
        <p:txBody>
          <a:bodyPr/>
          <a:lstStyle>
            <a:lvl1pPr marL="0" indent="0">
              <a:buFontTx/>
              <a:buNone/>
              <a:defRPr sz="2600"/>
            </a:lvl1pPr>
            <a:lvl2pPr marL="685800" indent="-228600">
              <a:buFont typeface="Wingdings" pitchFamily="2" charset="2"/>
              <a:buChar char="§"/>
              <a:defRPr/>
            </a:lvl2pPr>
            <a:lvl3pPr marL="1143000" indent="-228600">
              <a:buFont typeface="Wingdings" pitchFamily="2" charset="2"/>
              <a:buChar char="§"/>
              <a:defRPr/>
            </a:lvl3pPr>
            <a:lvl4pPr marL="1600200" indent="-228600">
              <a:buFont typeface="Wingdings" pitchFamily="2" charset="2"/>
              <a:buChar char="§"/>
              <a:defRPr/>
            </a:lvl4pPr>
            <a:lvl5pPr marL="2057400" indent="-228600">
              <a:buFont typeface="Wingdings" pitchFamily="2" charset="2"/>
              <a:buChar char="§"/>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T"/>
          </a:p>
        </p:txBody>
      </p:sp>
      <p:sp>
        <p:nvSpPr>
          <p:cNvPr id="8" name="Slide Number Placeholder 7">
            <a:extLst>
              <a:ext uri="{FF2B5EF4-FFF2-40B4-BE49-F238E27FC236}">
                <a16:creationId xmlns:a16="http://schemas.microsoft.com/office/drawing/2014/main" id="{99D8E67D-B433-FC54-964F-89397AA8AC24}"/>
              </a:ext>
            </a:extLst>
          </p:cNvPr>
          <p:cNvSpPr>
            <a:spLocks noGrp="1"/>
          </p:cNvSpPr>
          <p:nvPr>
            <p:ph type="sldNum" sz="quarter" idx="11"/>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9" name="Title 8">
            <a:extLst>
              <a:ext uri="{FF2B5EF4-FFF2-40B4-BE49-F238E27FC236}">
                <a16:creationId xmlns:a16="http://schemas.microsoft.com/office/drawing/2014/main" id="{FCA95C54-0235-5F8C-3600-CD353B35EA3A}"/>
              </a:ext>
            </a:extLst>
          </p:cNvPr>
          <p:cNvSpPr>
            <a:spLocks noGrp="1"/>
          </p:cNvSpPr>
          <p:nvPr>
            <p:ph type="title"/>
          </p:nvPr>
        </p:nvSpPr>
        <p:spPr/>
        <p:txBody>
          <a:bodyPr/>
          <a:lstStyle/>
          <a:p>
            <a:r>
              <a:rPr lang="en-GB"/>
              <a:t>Click to edit Master title style</a:t>
            </a:r>
            <a:endParaRPr lang="en-IT"/>
          </a:p>
        </p:txBody>
      </p:sp>
      <p:sp>
        <p:nvSpPr>
          <p:cNvPr id="10" name="Footer Placeholder 9">
            <a:extLst>
              <a:ext uri="{FF2B5EF4-FFF2-40B4-BE49-F238E27FC236}">
                <a16:creationId xmlns:a16="http://schemas.microsoft.com/office/drawing/2014/main" id="{05A30521-19C8-BFBB-DE42-4071EFABBFE4}"/>
              </a:ext>
            </a:extLst>
          </p:cNvPr>
          <p:cNvSpPr>
            <a:spLocks noGrp="1"/>
          </p:cNvSpPr>
          <p:nvPr>
            <p:ph type="ftr" sz="quarter" idx="12"/>
          </p:nvPr>
        </p:nvSpPr>
        <p:spPr/>
        <p:txBody>
          <a:bodyPr/>
          <a:lstStyle/>
          <a:p>
            <a:r>
              <a:rPr lang="en-GB"/>
              <a:t>Titolo capitolo - Titolo sottocapitolo </a:t>
            </a:r>
            <a:endParaRPr lang="en-IT">
              <a:latin typeface="Titillium Web" pitchFamily="2" charset="77"/>
            </a:endParaRPr>
          </a:p>
        </p:txBody>
      </p:sp>
    </p:spTree>
    <p:extLst>
      <p:ext uri="{BB962C8B-B14F-4D97-AF65-F5344CB8AC3E}">
        <p14:creationId xmlns:p14="http://schemas.microsoft.com/office/powerpoint/2010/main" val="14640955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3692378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Sub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4"/>
          <p:cNvSpPr>
            <a:spLocks noGrp="1"/>
          </p:cNvSpPr>
          <p:nvPr>
            <p:ph type="body" sz="quarter" idx="10"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379177840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Utterly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607533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Eight Grid">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1" y="0"/>
            <a:ext cx="4594860" cy="5157216"/>
          </a:xfrm>
        </p:spPr>
        <p:txBody>
          <a:bodyPr lIns="182880" tIns="91440" rIns="182880" bIns="91440"/>
          <a:lstStyle>
            <a:lvl1pPr marL="0" indent="0">
              <a:buFontTx/>
              <a:buNone/>
              <a:defRPr/>
            </a:lvl1pPr>
          </a:lstStyle>
          <a:p>
            <a:r>
              <a:rPr lang="en-US"/>
              <a:t>Click icon to add picture</a:t>
            </a:r>
          </a:p>
        </p:txBody>
      </p:sp>
      <p:sp>
        <p:nvSpPr>
          <p:cNvPr id="7" name="Picture Placeholder 3"/>
          <p:cNvSpPr>
            <a:spLocks noGrp="1"/>
          </p:cNvSpPr>
          <p:nvPr>
            <p:ph type="pic" sz="quarter" idx="11"/>
          </p:nvPr>
        </p:nvSpPr>
        <p:spPr>
          <a:xfrm>
            <a:off x="4573525" y="0"/>
            <a:ext cx="4594860" cy="5157216"/>
          </a:xfrm>
        </p:spPr>
        <p:txBody>
          <a:bodyPr lIns="182880" tIns="91440" rIns="182880" bIns="91440"/>
          <a:lstStyle>
            <a:lvl1pPr marL="0" indent="0">
              <a:buFontTx/>
              <a:buNone/>
              <a:defRPr/>
            </a:lvl1pPr>
          </a:lstStyle>
          <a:p>
            <a:r>
              <a:rPr lang="en-US"/>
              <a:t>Click icon to add picture</a:t>
            </a:r>
          </a:p>
        </p:txBody>
      </p:sp>
      <p:sp>
        <p:nvSpPr>
          <p:cNvPr id="12" name="Picture Placeholder 3"/>
          <p:cNvSpPr>
            <a:spLocks noGrp="1"/>
          </p:cNvSpPr>
          <p:nvPr>
            <p:ph type="pic" sz="quarter" idx="12"/>
          </p:nvPr>
        </p:nvSpPr>
        <p:spPr>
          <a:xfrm>
            <a:off x="9147048" y="0"/>
            <a:ext cx="4594860" cy="5157216"/>
          </a:xfrm>
        </p:spPr>
        <p:txBody>
          <a:bodyPr lIns="182880" tIns="91440" rIns="182880" bIns="91440"/>
          <a:lstStyle>
            <a:lvl1pPr marL="0" indent="0">
              <a:buFontTx/>
              <a:buNone/>
              <a:defRPr/>
            </a:lvl1pPr>
          </a:lstStyle>
          <a:p>
            <a:r>
              <a:rPr lang="en-US"/>
              <a:t>Click icon to add picture</a:t>
            </a:r>
          </a:p>
        </p:txBody>
      </p:sp>
      <p:sp>
        <p:nvSpPr>
          <p:cNvPr id="13" name="Picture Placeholder 3"/>
          <p:cNvSpPr>
            <a:spLocks noGrp="1"/>
          </p:cNvSpPr>
          <p:nvPr>
            <p:ph type="pic" sz="quarter" idx="13"/>
          </p:nvPr>
        </p:nvSpPr>
        <p:spPr>
          <a:xfrm>
            <a:off x="13720574" y="0"/>
            <a:ext cx="4594860" cy="5157216"/>
          </a:xfrm>
        </p:spPr>
        <p:txBody>
          <a:bodyPr lIns="182880" tIns="91440" rIns="182880" bIns="91440"/>
          <a:lstStyle>
            <a:lvl1pPr marL="0" indent="0">
              <a:buFontTx/>
              <a:buNone/>
              <a:defRPr/>
            </a:lvl1pPr>
          </a:lstStyle>
          <a:p>
            <a:r>
              <a:rPr lang="en-US"/>
              <a:t>Click icon to add picture</a:t>
            </a:r>
          </a:p>
        </p:txBody>
      </p:sp>
      <p:sp>
        <p:nvSpPr>
          <p:cNvPr id="15" name="Picture Placeholder 3"/>
          <p:cNvSpPr>
            <a:spLocks noGrp="1"/>
          </p:cNvSpPr>
          <p:nvPr>
            <p:ph type="pic" sz="quarter" idx="15"/>
          </p:nvPr>
        </p:nvSpPr>
        <p:spPr>
          <a:xfrm>
            <a:off x="1" y="5129784"/>
            <a:ext cx="4594860" cy="5157216"/>
          </a:xfrm>
        </p:spPr>
        <p:txBody>
          <a:bodyPr lIns="182880" tIns="91440" rIns="182880" bIns="91440"/>
          <a:lstStyle>
            <a:lvl1pPr marL="0" indent="0">
              <a:buFontTx/>
              <a:buNone/>
              <a:defRPr/>
            </a:lvl1pPr>
          </a:lstStyle>
          <a:p>
            <a:r>
              <a:rPr lang="en-US"/>
              <a:t>Click icon to add picture</a:t>
            </a:r>
          </a:p>
        </p:txBody>
      </p:sp>
      <p:sp>
        <p:nvSpPr>
          <p:cNvPr id="16" name="Picture Placeholder 3"/>
          <p:cNvSpPr>
            <a:spLocks noGrp="1"/>
          </p:cNvSpPr>
          <p:nvPr>
            <p:ph type="pic" sz="quarter" idx="16"/>
          </p:nvPr>
        </p:nvSpPr>
        <p:spPr>
          <a:xfrm>
            <a:off x="4573525" y="5129784"/>
            <a:ext cx="4594860" cy="5157216"/>
          </a:xfrm>
        </p:spPr>
        <p:txBody>
          <a:bodyPr lIns="182880" tIns="91440" rIns="182880" bIns="91440"/>
          <a:lstStyle>
            <a:lvl1pPr marL="0" indent="0">
              <a:buFontTx/>
              <a:buNone/>
              <a:defRPr/>
            </a:lvl1pPr>
          </a:lstStyle>
          <a:p>
            <a:r>
              <a:rPr lang="en-US"/>
              <a:t>Click icon to add picture</a:t>
            </a:r>
          </a:p>
        </p:txBody>
      </p:sp>
      <p:sp>
        <p:nvSpPr>
          <p:cNvPr id="17" name="Picture Placeholder 3"/>
          <p:cNvSpPr>
            <a:spLocks noGrp="1"/>
          </p:cNvSpPr>
          <p:nvPr>
            <p:ph type="pic" sz="quarter" idx="17"/>
          </p:nvPr>
        </p:nvSpPr>
        <p:spPr>
          <a:xfrm>
            <a:off x="9147048" y="5129784"/>
            <a:ext cx="4594860" cy="5157216"/>
          </a:xfrm>
        </p:spPr>
        <p:txBody>
          <a:bodyPr lIns="182880" tIns="91440" rIns="182880" bIns="91440"/>
          <a:lstStyle>
            <a:lvl1pPr marL="0" indent="0">
              <a:buFontTx/>
              <a:buNone/>
              <a:defRPr/>
            </a:lvl1pPr>
          </a:lstStyle>
          <a:p>
            <a:r>
              <a:rPr lang="en-US"/>
              <a:t>Click icon to add picture</a:t>
            </a:r>
          </a:p>
        </p:txBody>
      </p:sp>
      <p:sp>
        <p:nvSpPr>
          <p:cNvPr id="18" name="Picture Placeholder 3"/>
          <p:cNvSpPr>
            <a:spLocks noGrp="1"/>
          </p:cNvSpPr>
          <p:nvPr>
            <p:ph type="pic" sz="quarter" idx="18"/>
          </p:nvPr>
        </p:nvSpPr>
        <p:spPr>
          <a:xfrm>
            <a:off x="13720574" y="5129784"/>
            <a:ext cx="4594860" cy="5157216"/>
          </a:xfrm>
        </p:spPr>
        <p:txBody>
          <a:bodyPr lIns="182880" tIns="91440" rIns="182880" bIns="91440"/>
          <a:lstStyle>
            <a:lvl1pPr marL="0" indent="0">
              <a:buFontTx/>
              <a:buNone/>
              <a:defRPr/>
            </a:lvl1pPr>
          </a:lstStyle>
          <a:p>
            <a:r>
              <a:rPr lang="en-US"/>
              <a:t>Click icon to add picture</a:t>
            </a:r>
          </a:p>
        </p:txBody>
      </p:sp>
    </p:spTree>
    <p:extLst>
      <p:ext uri="{BB962C8B-B14F-4D97-AF65-F5344CB8AC3E}">
        <p14:creationId xmlns:p14="http://schemas.microsoft.com/office/powerpoint/2010/main" val="423712707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Fifteen Grid">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3662172" cy="3442716"/>
          </a:xfrm>
        </p:spPr>
        <p:txBody>
          <a:bodyPr lIns="182880" tIns="91440" rIns="182880" bIns="91440"/>
          <a:lstStyle>
            <a:lvl1pPr marL="0" indent="0">
              <a:buFontTx/>
              <a:buNone/>
              <a:defRPr/>
            </a:lvl1pPr>
          </a:lstStyle>
          <a:p>
            <a:r>
              <a:rPr lang="en-US"/>
              <a:t>Click icon to add picture</a:t>
            </a:r>
          </a:p>
        </p:txBody>
      </p:sp>
      <p:sp>
        <p:nvSpPr>
          <p:cNvPr id="7" name="Picture Placeholder 3"/>
          <p:cNvSpPr>
            <a:spLocks noGrp="1"/>
          </p:cNvSpPr>
          <p:nvPr>
            <p:ph type="pic" sz="quarter" idx="11"/>
          </p:nvPr>
        </p:nvSpPr>
        <p:spPr>
          <a:xfrm>
            <a:off x="3656457" y="0"/>
            <a:ext cx="3662172" cy="3442716"/>
          </a:xfrm>
        </p:spPr>
        <p:txBody>
          <a:bodyPr lIns="182880" tIns="91440" rIns="182880" bIns="91440"/>
          <a:lstStyle>
            <a:lvl1pPr marL="0" indent="0">
              <a:buFontTx/>
              <a:buNone/>
              <a:defRPr/>
            </a:lvl1pPr>
          </a:lstStyle>
          <a:p>
            <a:r>
              <a:rPr lang="en-US"/>
              <a:t>Click icon to add picture</a:t>
            </a:r>
          </a:p>
        </p:txBody>
      </p:sp>
      <p:sp>
        <p:nvSpPr>
          <p:cNvPr id="12" name="Picture Placeholder 3"/>
          <p:cNvSpPr>
            <a:spLocks noGrp="1"/>
          </p:cNvSpPr>
          <p:nvPr>
            <p:ph type="pic" sz="quarter" idx="12"/>
          </p:nvPr>
        </p:nvSpPr>
        <p:spPr>
          <a:xfrm>
            <a:off x="7312914" y="0"/>
            <a:ext cx="3662172" cy="3442716"/>
          </a:xfrm>
        </p:spPr>
        <p:txBody>
          <a:bodyPr lIns="182880" tIns="91440" rIns="182880" bIns="91440"/>
          <a:lstStyle>
            <a:lvl1pPr marL="0" indent="0">
              <a:buFontTx/>
              <a:buNone/>
              <a:defRPr/>
            </a:lvl1pPr>
          </a:lstStyle>
          <a:p>
            <a:r>
              <a:rPr lang="en-US"/>
              <a:t>Click icon to add picture</a:t>
            </a:r>
          </a:p>
        </p:txBody>
      </p:sp>
      <p:sp>
        <p:nvSpPr>
          <p:cNvPr id="13" name="Picture Placeholder 3"/>
          <p:cNvSpPr>
            <a:spLocks noGrp="1"/>
          </p:cNvSpPr>
          <p:nvPr>
            <p:ph type="pic" sz="quarter" idx="13"/>
          </p:nvPr>
        </p:nvSpPr>
        <p:spPr>
          <a:xfrm>
            <a:off x="10969371" y="0"/>
            <a:ext cx="3662172" cy="3442716"/>
          </a:xfrm>
        </p:spPr>
        <p:txBody>
          <a:bodyPr lIns="182880" tIns="91440" rIns="182880" bIns="91440"/>
          <a:lstStyle>
            <a:lvl1pPr marL="0" indent="0">
              <a:buFontTx/>
              <a:buNone/>
              <a:defRPr/>
            </a:lvl1pPr>
          </a:lstStyle>
          <a:p>
            <a:r>
              <a:rPr lang="en-US"/>
              <a:t>Click icon to add picture</a:t>
            </a:r>
          </a:p>
        </p:txBody>
      </p:sp>
      <p:sp>
        <p:nvSpPr>
          <p:cNvPr id="14" name="Picture Placeholder 3"/>
          <p:cNvSpPr>
            <a:spLocks noGrp="1"/>
          </p:cNvSpPr>
          <p:nvPr>
            <p:ph type="pic" sz="quarter" idx="14"/>
          </p:nvPr>
        </p:nvSpPr>
        <p:spPr>
          <a:xfrm>
            <a:off x="14625828" y="0"/>
            <a:ext cx="3662172" cy="3442716"/>
          </a:xfrm>
        </p:spPr>
        <p:txBody>
          <a:bodyPr lIns="182880" tIns="91440" rIns="182880" bIns="91440"/>
          <a:lstStyle>
            <a:lvl1pPr marL="0" indent="0">
              <a:buFontTx/>
              <a:buNone/>
              <a:defRPr/>
            </a:lvl1pPr>
          </a:lstStyle>
          <a:p>
            <a:r>
              <a:rPr lang="en-US"/>
              <a:t>Click icon to add picture</a:t>
            </a:r>
          </a:p>
        </p:txBody>
      </p:sp>
      <p:sp>
        <p:nvSpPr>
          <p:cNvPr id="15" name="Picture Placeholder 3"/>
          <p:cNvSpPr>
            <a:spLocks noGrp="1"/>
          </p:cNvSpPr>
          <p:nvPr>
            <p:ph type="pic" sz="quarter" idx="15"/>
          </p:nvPr>
        </p:nvSpPr>
        <p:spPr>
          <a:xfrm>
            <a:off x="0" y="3422142"/>
            <a:ext cx="3662172" cy="3442716"/>
          </a:xfrm>
        </p:spPr>
        <p:txBody>
          <a:bodyPr lIns="182880" tIns="91440" rIns="182880" bIns="91440"/>
          <a:lstStyle>
            <a:lvl1pPr marL="0" indent="0">
              <a:buFontTx/>
              <a:buNone/>
              <a:defRPr/>
            </a:lvl1pPr>
          </a:lstStyle>
          <a:p>
            <a:r>
              <a:rPr lang="en-US"/>
              <a:t>Click icon to add picture</a:t>
            </a:r>
          </a:p>
        </p:txBody>
      </p:sp>
      <p:sp>
        <p:nvSpPr>
          <p:cNvPr id="16" name="Picture Placeholder 3"/>
          <p:cNvSpPr>
            <a:spLocks noGrp="1"/>
          </p:cNvSpPr>
          <p:nvPr>
            <p:ph type="pic" sz="quarter" idx="16"/>
          </p:nvPr>
        </p:nvSpPr>
        <p:spPr>
          <a:xfrm>
            <a:off x="3656457" y="3422142"/>
            <a:ext cx="3662172" cy="3442716"/>
          </a:xfrm>
        </p:spPr>
        <p:txBody>
          <a:bodyPr lIns="182880" tIns="91440" rIns="182880" bIns="91440"/>
          <a:lstStyle>
            <a:lvl1pPr marL="0" indent="0">
              <a:buFontTx/>
              <a:buNone/>
              <a:defRPr/>
            </a:lvl1pPr>
          </a:lstStyle>
          <a:p>
            <a:r>
              <a:rPr lang="en-US"/>
              <a:t>Click icon to add picture</a:t>
            </a:r>
          </a:p>
        </p:txBody>
      </p:sp>
      <p:sp>
        <p:nvSpPr>
          <p:cNvPr id="17" name="Picture Placeholder 3"/>
          <p:cNvSpPr>
            <a:spLocks noGrp="1"/>
          </p:cNvSpPr>
          <p:nvPr>
            <p:ph type="pic" sz="quarter" idx="17"/>
          </p:nvPr>
        </p:nvSpPr>
        <p:spPr>
          <a:xfrm>
            <a:off x="7312914" y="3422142"/>
            <a:ext cx="3662172" cy="3442716"/>
          </a:xfrm>
        </p:spPr>
        <p:txBody>
          <a:bodyPr lIns="182880" tIns="91440" rIns="182880" bIns="91440"/>
          <a:lstStyle>
            <a:lvl1pPr marL="0" indent="0">
              <a:buFontTx/>
              <a:buNone/>
              <a:defRPr/>
            </a:lvl1pPr>
          </a:lstStyle>
          <a:p>
            <a:r>
              <a:rPr lang="en-US"/>
              <a:t>Click icon to add picture</a:t>
            </a:r>
          </a:p>
        </p:txBody>
      </p:sp>
      <p:sp>
        <p:nvSpPr>
          <p:cNvPr id="18" name="Picture Placeholder 3"/>
          <p:cNvSpPr>
            <a:spLocks noGrp="1"/>
          </p:cNvSpPr>
          <p:nvPr>
            <p:ph type="pic" sz="quarter" idx="18"/>
          </p:nvPr>
        </p:nvSpPr>
        <p:spPr>
          <a:xfrm>
            <a:off x="10969371" y="3422142"/>
            <a:ext cx="3662172" cy="3442716"/>
          </a:xfrm>
        </p:spPr>
        <p:txBody>
          <a:bodyPr lIns="182880" tIns="91440" rIns="182880" bIns="91440"/>
          <a:lstStyle>
            <a:lvl1pPr marL="0" indent="0">
              <a:buFontTx/>
              <a:buNone/>
              <a:defRPr/>
            </a:lvl1pPr>
          </a:lstStyle>
          <a:p>
            <a:r>
              <a:rPr lang="en-US"/>
              <a:t>Click icon to add picture</a:t>
            </a:r>
          </a:p>
        </p:txBody>
      </p:sp>
      <p:sp>
        <p:nvSpPr>
          <p:cNvPr id="19" name="Picture Placeholder 3"/>
          <p:cNvSpPr>
            <a:spLocks noGrp="1"/>
          </p:cNvSpPr>
          <p:nvPr>
            <p:ph type="pic" sz="quarter" idx="19"/>
          </p:nvPr>
        </p:nvSpPr>
        <p:spPr>
          <a:xfrm>
            <a:off x="14625828" y="3422142"/>
            <a:ext cx="3662172" cy="3442716"/>
          </a:xfrm>
        </p:spPr>
        <p:txBody>
          <a:bodyPr lIns="182880" tIns="91440" rIns="182880" bIns="91440"/>
          <a:lstStyle>
            <a:lvl1pPr marL="0" indent="0">
              <a:buFontTx/>
              <a:buNone/>
              <a:defRPr/>
            </a:lvl1pPr>
          </a:lstStyle>
          <a:p>
            <a:r>
              <a:rPr lang="en-US"/>
              <a:t>Click icon to add picture</a:t>
            </a:r>
          </a:p>
        </p:txBody>
      </p:sp>
      <p:sp>
        <p:nvSpPr>
          <p:cNvPr id="20" name="Picture Placeholder 3"/>
          <p:cNvSpPr>
            <a:spLocks noGrp="1"/>
          </p:cNvSpPr>
          <p:nvPr>
            <p:ph type="pic" sz="quarter" idx="20"/>
          </p:nvPr>
        </p:nvSpPr>
        <p:spPr>
          <a:xfrm>
            <a:off x="0" y="6844284"/>
            <a:ext cx="3662172" cy="3442716"/>
          </a:xfrm>
        </p:spPr>
        <p:txBody>
          <a:bodyPr lIns="182880" tIns="91440" rIns="182880" bIns="91440"/>
          <a:lstStyle>
            <a:lvl1pPr marL="0" indent="0">
              <a:buFontTx/>
              <a:buNone/>
              <a:defRPr/>
            </a:lvl1pPr>
          </a:lstStyle>
          <a:p>
            <a:r>
              <a:rPr lang="en-US"/>
              <a:t>Click icon to add picture</a:t>
            </a:r>
          </a:p>
        </p:txBody>
      </p:sp>
      <p:sp>
        <p:nvSpPr>
          <p:cNvPr id="21" name="Picture Placeholder 3"/>
          <p:cNvSpPr>
            <a:spLocks noGrp="1"/>
          </p:cNvSpPr>
          <p:nvPr>
            <p:ph type="pic" sz="quarter" idx="21"/>
          </p:nvPr>
        </p:nvSpPr>
        <p:spPr>
          <a:xfrm>
            <a:off x="3656457" y="6844284"/>
            <a:ext cx="3662172" cy="3442716"/>
          </a:xfrm>
        </p:spPr>
        <p:txBody>
          <a:bodyPr lIns="182880" tIns="91440" rIns="182880" bIns="91440"/>
          <a:lstStyle>
            <a:lvl1pPr marL="0" indent="0">
              <a:buFontTx/>
              <a:buNone/>
              <a:defRPr/>
            </a:lvl1pPr>
          </a:lstStyle>
          <a:p>
            <a:r>
              <a:rPr lang="en-US"/>
              <a:t>Click icon to add picture</a:t>
            </a:r>
          </a:p>
        </p:txBody>
      </p:sp>
      <p:sp>
        <p:nvSpPr>
          <p:cNvPr id="22" name="Picture Placeholder 3"/>
          <p:cNvSpPr>
            <a:spLocks noGrp="1"/>
          </p:cNvSpPr>
          <p:nvPr>
            <p:ph type="pic" sz="quarter" idx="22"/>
          </p:nvPr>
        </p:nvSpPr>
        <p:spPr>
          <a:xfrm>
            <a:off x="7312914" y="6844284"/>
            <a:ext cx="3662172" cy="3442716"/>
          </a:xfrm>
        </p:spPr>
        <p:txBody>
          <a:bodyPr lIns="182880" tIns="91440" rIns="182880" bIns="91440"/>
          <a:lstStyle>
            <a:lvl1pPr marL="0" indent="0">
              <a:buFontTx/>
              <a:buNone/>
              <a:defRPr/>
            </a:lvl1pPr>
          </a:lstStyle>
          <a:p>
            <a:r>
              <a:rPr lang="en-US"/>
              <a:t>Click icon to add picture</a:t>
            </a:r>
          </a:p>
        </p:txBody>
      </p:sp>
      <p:sp>
        <p:nvSpPr>
          <p:cNvPr id="23" name="Picture Placeholder 3"/>
          <p:cNvSpPr>
            <a:spLocks noGrp="1"/>
          </p:cNvSpPr>
          <p:nvPr>
            <p:ph type="pic" sz="quarter" idx="23"/>
          </p:nvPr>
        </p:nvSpPr>
        <p:spPr>
          <a:xfrm>
            <a:off x="10969371" y="6844284"/>
            <a:ext cx="3662172" cy="3442716"/>
          </a:xfrm>
        </p:spPr>
        <p:txBody>
          <a:bodyPr lIns="182880" tIns="91440" rIns="182880" bIns="91440"/>
          <a:lstStyle>
            <a:lvl1pPr marL="0" indent="0">
              <a:buFontTx/>
              <a:buNone/>
              <a:defRPr/>
            </a:lvl1pPr>
          </a:lstStyle>
          <a:p>
            <a:r>
              <a:rPr lang="en-US"/>
              <a:t>Click icon to add picture</a:t>
            </a:r>
          </a:p>
        </p:txBody>
      </p:sp>
      <p:sp>
        <p:nvSpPr>
          <p:cNvPr id="24" name="Picture Placeholder 3"/>
          <p:cNvSpPr>
            <a:spLocks noGrp="1"/>
          </p:cNvSpPr>
          <p:nvPr>
            <p:ph type="pic" sz="quarter" idx="24"/>
          </p:nvPr>
        </p:nvSpPr>
        <p:spPr>
          <a:xfrm>
            <a:off x="14625828" y="6844284"/>
            <a:ext cx="3662172" cy="3442716"/>
          </a:xfrm>
        </p:spPr>
        <p:txBody>
          <a:bodyPr lIns="182880" tIns="91440" rIns="182880" bIns="91440"/>
          <a:lstStyle>
            <a:lvl1pPr marL="0" indent="0">
              <a:buFontTx/>
              <a:buNone/>
              <a:defRPr/>
            </a:lvl1pPr>
          </a:lstStyle>
          <a:p>
            <a:r>
              <a:rPr lang="en-US"/>
              <a:t>Click icon to add picture</a:t>
            </a:r>
          </a:p>
        </p:txBody>
      </p:sp>
    </p:spTree>
    <p:extLst>
      <p:ext uri="{BB962C8B-B14F-4D97-AF65-F5344CB8AC3E}">
        <p14:creationId xmlns:p14="http://schemas.microsoft.com/office/powerpoint/2010/main" val="349448869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24 Grid">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3072384" cy="2592324"/>
          </a:xfrm>
        </p:spPr>
        <p:txBody>
          <a:bodyPr lIns="182880" tIns="91440" rIns="182880" bIns="91440"/>
          <a:lstStyle>
            <a:lvl1pPr marL="0" indent="0">
              <a:buFontTx/>
              <a:buNone/>
              <a:defRPr/>
            </a:lvl1pPr>
          </a:lstStyle>
          <a:p>
            <a:r>
              <a:rPr lang="en-US"/>
              <a:t>Click icon to add picture</a:t>
            </a:r>
          </a:p>
        </p:txBody>
      </p:sp>
      <p:sp>
        <p:nvSpPr>
          <p:cNvPr id="7" name="Picture Placeholder 3"/>
          <p:cNvSpPr>
            <a:spLocks noGrp="1"/>
          </p:cNvSpPr>
          <p:nvPr>
            <p:ph type="pic" sz="quarter" idx="11"/>
          </p:nvPr>
        </p:nvSpPr>
        <p:spPr>
          <a:xfrm>
            <a:off x="3043124" y="0"/>
            <a:ext cx="3072384" cy="2592324"/>
          </a:xfrm>
        </p:spPr>
        <p:txBody>
          <a:bodyPr lIns="182880" tIns="91440" rIns="182880" bIns="91440"/>
          <a:lstStyle>
            <a:lvl1pPr marL="0" indent="0">
              <a:buFontTx/>
              <a:buNone/>
              <a:defRPr/>
            </a:lvl1pPr>
          </a:lstStyle>
          <a:p>
            <a:r>
              <a:rPr lang="en-US"/>
              <a:t>Click icon to add picture</a:t>
            </a:r>
          </a:p>
        </p:txBody>
      </p:sp>
      <p:sp>
        <p:nvSpPr>
          <p:cNvPr id="12" name="Picture Placeholder 3"/>
          <p:cNvSpPr>
            <a:spLocks noGrp="1"/>
          </p:cNvSpPr>
          <p:nvPr>
            <p:ph type="pic" sz="quarter" idx="12"/>
          </p:nvPr>
        </p:nvSpPr>
        <p:spPr>
          <a:xfrm>
            <a:off x="6086247" y="0"/>
            <a:ext cx="3072384" cy="2592324"/>
          </a:xfrm>
        </p:spPr>
        <p:txBody>
          <a:bodyPr lIns="182880" tIns="91440" rIns="182880" bIns="91440"/>
          <a:lstStyle>
            <a:lvl1pPr marL="0" indent="0">
              <a:buFontTx/>
              <a:buNone/>
              <a:defRPr/>
            </a:lvl1pPr>
          </a:lstStyle>
          <a:p>
            <a:r>
              <a:rPr lang="en-US"/>
              <a:t>Click icon to add picture</a:t>
            </a:r>
          </a:p>
        </p:txBody>
      </p:sp>
      <p:sp>
        <p:nvSpPr>
          <p:cNvPr id="13" name="Picture Placeholder 3"/>
          <p:cNvSpPr>
            <a:spLocks noGrp="1"/>
          </p:cNvSpPr>
          <p:nvPr>
            <p:ph type="pic" sz="quarter" idx="13"/>
          </p:nvPr>
        </p:nvSpPr>
        <p:spPr>
          <a:xfrm>
            <a:off x="9129371" y="0"/>
            <a:ext cx="3072384" cy="2592324"/>
          </a:xfrm>
        </p:spPr>
        <p:txBody>
          <a:bodyPr lIns="182880" tIns="91440" rIns="182880" bIns="91440"/>
          <a:lstStyle>
            <a:lvl1pPr marL="0" indent="0">
              <a:buFontTx/>
              <a:buNone/>
              <a:defRPr/>
            </a:lvl1pPr>
          </a:lstStyle>
          <a:p>
            <a:r>
              <a:rPr lang="en-US"/>
              <a:t>Click icon to add picture</a:t>
            </a:r>
          </a:p>
        </p:txBody>
      </p:sp>
      <p:sp>
        <p:nvSpPr>
          <p:cNvPr id="14" name="Picture Placeholder 3"/>
          <p:cNvSpPr>
            <a:spLocks noGrp="1"/>
          </p:cNvSpPr>
          <p:nvPr>
            <p:ph type="pic" sz="quarter" idx="14"/>
          </p:nvPr>
        </p:nvSpPr>
        <p:spPr>
          <a:xfrm>
            <a:off x="15215616" y="0"/>
            <a:ext cx="3072384" cy="2592324"/>
          </a:xfrm>
        </p:spPr>
        <p:txBody>
          <a:bodyPr lIns="182880" tIns="91440" rIns="182880" bIns="91440"/>
          <a:lstStyle>
            <a:lvl1pPr marL="0" indent="0">
              <a:buFontTx/>
              <a:buNone/>
              <a:defRPr/>
            </a:lvl1pPr>
          </a:lstStyle>
          <a:p>
            <a:r>
              <a:rPr lang="en-US"/>
              <a:t>Click icon to add picture</a:t>
            </a:r>
          </a:p>
        </p:txBody>
      </p:sp>
      <p:sp>
        <p:nvSpPr>
          <p:cNvPr id="25" name="Picture Placeholder 3"/>
          <p:cNvSpPr>
            <a:spLocks noGrp="1"/>
          </p:cNvSpPr>
          <p:nvPr>
            <p:ph type="pic" sz="quarter" idx="25"/>
          </p:nvPr>
        </p:nvSpPr>
        <p:spPr>
          <a:xfrm>
            <a:off x="12172494" y="0"/>
            <a:ext cx="3072384" cy="2592324"/>
          </a:xfrm>
        </p:spPr>
        <p:txBody>
          <a:bodyPr lIns="182880" tIns="91440" rIns="182880" bIns="91440"/>
          <a:lstStyle>
            <a:lvl1pPr marL="0" indent="0">
              <a:buFontTx/>
              <a:buNone/>
              <a:defRPr/>
            </a:lvl1pPr>
          </a:lstStyle>
          <a:p>
            <a:r>
              <a:rPr lang="en-US"/>
              <a:t>Click icon to add picture</a:t>
            </a:r>
          </a:p>
        </p:txBody>
      </p:sp>
      <p:sp>
        <p:nvSpPr>
          <p:cNvPr id="28" name="Picture Placeholder 3"/>
          <p:cNvSpPr>
            <a:spLocks noGrp="1"/>
          </p:cNvSpPr>
          <p:nvPr>
            <p:ph type="pic" sz="quarter" idx="26"/>
          </p:nvPr>
        </p:nvSpPr>
        <p:spPr>
          <a:xfrm>
            <a:off x="0" y="2564892"/>
            <a:ext cx="3072384" cy="2592324"/>
          </a:xfrm>
        </p:spPr>
        <p:txBody>
          <a:bodyPr lIns="182880" tIns="91440" rIns="182880" bIns="91440"/>
          <a:lstStyle>
            <a:lvl1pPr marL="0" indent="0">
              <a:buFontTx/>
              <a:buNone/>
              <a:defRPr/>
            </a:lvl1pPr>
          </a:lstStyle>
          <a:p>
            <a:r>
              <a:rPr lang="en-US"/>
              <a:t>Click icon to add picture</a:t>
            </a:r>
          </a:p>
        </p:txBody>
      </p:sp>
      <p:sp>
        <p:nvSpPr>
          <p:cNvPr id="29" name="Picture Placeholder 3"/>
          <p:cNvSpPr>
            <a:spLocks noGrp="1"/>
          </p:cNvSpPr>
          <p:nvPr>
            <p:ph type="pic" sz="quarter" idx="27"/>
          </p:nvPr>
        </p:nvSpPr>
        <p:spPr>
          <a:xfrm>
            <a:off x="3043124" y="2564892"/>
            <a:ext cx="3072384" cy="2592324"/>
          </a:xfrm>
        </p:spPr>
        <p:txBody>
          <a:bodyPr lIns="182880" tIns="91440" rIns="182880" bIns="91440"/>
          <a:lstStyle>
            <a:lvl1pPr marL="0" indent="0">
              <a:buFontTx/>
              <a:buNone/>
              <a:defRPr/>
            </a:lvl1pPr>
          </a:lstStyle>
          <a:p>
            <a:r>
              <a:rPr lang="en-US"/>
              <a:t>Click icon to add picture</a:t>
            </a:r>
          </a:p>
        </p:txBody>
      </p:sp>
      <p:sp>
        <p:nvSpPr>
          <p:cNvPr id="30" name="Picture Placeholder 3"/>
          <p:cNvSpPr>
            <a:spLocks noGrp="1"/>
          </p:cNvSpPr>
          <p:nvPr>
            <p:ph type="pic" sz="quarter" idx="28"/>
          </p:nvPr>
        </p:nvSpPr>
        <p:spPr>
          <a:xfrm>
            <a:off x="6086247" y="2564892"/>
            <a:ext cx="3072384" cy="2592324"/>
          </a:xfrm>
        </p:spPr>
        <p:txBody>
          <a:bodyPr lIns="182880" tIns="91440" rIns="182880" bIns="91440"/>
          <a:lstStyle>
            <a:lvl1pPr marL="0" indent="0">
              <a:buFontTx/>
              <a:buNone/>
              <a:defRPr/>
            </a:lvl1pPr>
          </a:lstStyle>
          <a:p>
            <a:r>
              <a:rPr lang="en-US"/>
              <a:t>Click icon to add picture</a:t>
            </a:r>
          </a:p>
        </p:txBody>
      </p:sp>
      <p:sp>
        <p:nvSpPr>
          <p:cNvPr id="31" name="Picture Placeholder 3"/>
          <p:cNvSpPr>
            <a:spLocks noGrp="1"/>
          </p:cNvSpPr>
          <p:nvPr>
            <p:ph type="pic" sz="quarter" idx="29"/>
          </p:nvPr>
        </p:nvSpPr>
        <p:spPr>
          <a:xfrm>
            <a:off x="9129371" y="2564892"/>
            <a:ext cx="3072384" cy="2592324"/>
          </a:xfrm>
        </p:spPr>
        <p:txBody>
          <a:bodyPr lIns="182880" tIns="91440" rIns="182880" bIns="91440"/>
          <a:lstStyle>
            <a:lvl1pPr marL="0" indent="0">
              <a:buFontTx/>
              <a:buNone/>
              <a:defRPr/>
            </a:lvl1pPr>
          </a:lstStyle>
          <a:p>
            <a:r>
              <a:rPr lang="en-US"/>
              <a:t>Click icon to add picture</a:t>
            </a:r>
          </a:p>
        </p:txBody>
      </p:sp>
      <p:sp>
        <p:nvSpPr>
          <p:cNvPr id="32" name="Picture Placeholder 3"/>
          <p:cNvSpPr>
            <a:spLocks noGrp="1"/>
          </p:cNvSpPr>
          <p:nvPr>
            <p:ph type="pic" sz="quarter" idx="30"/>
          </p:nvPr>
        </p:nvSpPr>
        <p:spPr>
          <a:xfrm>
            <a:off x="15215616" y="2564892"/>
            <a:ext cx="3072384" cy="2592324"/>
          </a:xfrm>
        </p:spPr>
        <p:txBody>
          <a:bodyPr lIns="182880" tIns="91440" rIns="182880" bIns="91440"/>
          <a:lstStyle>
            <a:lvl1pPr marL="0" indent="0">
              <a:buFontTx/>
              <a:buNone/>
              <a:defRPr/>
            </a:lvl1pPr>
          </a:lstStyle>
          <a:p>
            <a:r>
              <a:rPr lang="en-US"/>
              <a:t>Click icon to add picture</a:t>
            </a:r>
          </a:p>
        </p:txBody>
      </p:sp>
      <p:sp>
        <p:nvSpPr>
          <p:cNvPr id="33" name="Picture Placeholder 3"/>
          <p:cNvSpPr>
            <a:spLocks noGrp="1"/>
          </p:cNvSpPr>
          <p:nvPr>
            <p:ph type="pic" sz="quarter" idx="31"/>
          </p:nvPr>
        </p:nvSpPr>
        <p:spPr>
          <a:xfrm>
            <a:off x="12172494" y="2564892"/>
            <a:ext cx="3072384" cy="2592324"/>
          </a:xfrm>
        </p:spPr>
        <p:txBody>
          <a:bodyPr lIns="182880" tIns="91440" rIns="182880" bIns="91440"/>
          <a:lstStyle>
            <a:lvl1pPr marL="0" indent="0">
              <a:buFontTx/>
              <a:buNone/>
              <a:defRPr/>
            </a:lvl1pPr>
          </a:lstStyle>
          <a:p>
            <a:r>
              <a:rPr lang="en-US"/>
              <a:t>Click icon to add picture</a:t>
            </a:r>
          </a:p>
        </p:txBody>
      </p:sp>
      <p:sp>
        <p:nvSpPr>
          <p:cNvPr id="34" name="Picture Placeholder 3"/>
          <p:cNvSpPr>
            <a:spLocks noGrp="1"/>
          </p:cNvSpPr>
          <p:nvPr>
            <p:ph type="pic" sz="quarter" idx="32"/>
          </p:nvPr>
        </p:nvSpPr>
        <p:spPr>
          <a:xfrm>
            <a:off x="0" y="5129784"/>
            <a:ext cx="3072384" cy="2592324"/>
          </a:xfrm>
        </p:spPr>
        <p:txBody>
          <a:bodyPr lIns="182880" tIns="91440" rIns="182880" bIns="91440"/>
          <a:lstStyle>
            <a:lvl1pPr marL="0" indent="0">
              <a:buFontTx/>
              <a:buNone/>
              <a:defRPr/>
            </a:lvl1pPr>
          </a:lstStyle>
          <a:p>
            <a:r>
              <a:rPr lang="en-US"/>
              <a:t>Click icon to add picture</a:t>
            </a:r>
          </a:p>
        </p:txBody>
      </p:sp>
      <p:sp>
        <p:nvSpPr>
          <p:cNvPr id="35" name="Picture Placeholder 3"/>
          <p:cNvSpPr>
            <a:spLocks noGrp="1"/>
          </p:cNvSpPr>
          <p:nvPr>
            <p:ph type="pic" sz="quarter" idx="33"/>
          </p:nvPr>
        </p:nvSpPr>
        <p:spPr>
          <a:xfrm>
            <a:off x="3043124" y="5129784"/>
            <a:ext cx="3072384" cy="2592324"/>
          </a:xfrm>
        </p:spPr>
        <p:txBody>
          <a:bodyPr lIns="182880" tIns="91440" rIns="182880" bIns="91440"/>
          <a:lstStyle>
            <a:lvl1pPr marL="0" indent="0">
              <a:buFontTx/>
              <a:buNone/>
              <a:defRPr/>
            </a:lvl1pPr>
          </a:lstStyle>
          <a:p>
            <a:r>
              <a:rPr lang="en-US"/>
              <a:t>Click icon to add picture</a:t>
            </a:r>
          </a:p>
        </p:txBody>
      </p:sp>
      <p:sp>
        <p:nvSpPr>
          <p:cNvPr id="36" name="Picture Placeholder 3"/>
          <p:cNvSpPr>
            <a:spLocks noGrp="1"/>
          </p:cNvSpPr>
          <p:nvPr>
            <p:ph type="pic" sz="quarter" idx="34"/>
          </p:nvPr>
        </p:nvSpPr>
        <p:spPr>
          <a:xfrm>
            <a:off x="6086247" y="5129784"/>
            <a:ext cx="3072384" cy="2592324"/>
          </a:xfrm>
        </p:spPr>
        <p:txBody>
          <a:bodyPr lIns="182880" tIns="91440" rIns="182880" bIns="91440"/>
          <a:lstStyle>
            <a:lvl1pPr marL="0" indent="0">
              <a:buFontTx/>
              <a:buNone/>
              <a:defRPr/>
            </a:lvl1pPr>
          </a:lstStyle>
          <a:p>
            <a:r>
              <a:rPr lang="en-US"/>
              <a:t>Click icon to add picture</a:t>
            </a:r>
          </a:p>
        </p:txBody>
      </p:sp>
      <p:sp>
        <p:nvSpPr>
          <p:cNvPr id="37" name="Picture Placeholder 3"/>
          <p:cNvSpPr>
            <a:spLocks noGrp="1"/>
          </p:cNvSpPr>
          <p:nvPr>
            <p:ph type="pic" sz="quarter" idx="35"/>
          </p:nvPr>
        </p:nvSpPr>
        <p:spPr>
          <a:xfrm>
            <a:off x="9129371" y="5129784"/>
            <a:ext cx="3072384" cy="2592324"/>
          </a:xfrm>
        </p:spPr>
        <p:txBody>
          <a:bodyPr lIns="182880" tIns="91440" rIns="182880" bIns="91440"/>
          <a:lstStyle>
            <a:lvl1pPr marL="0" indent="0">
              <a:buFontTx/>
              <a:buNone/>
              <a:defRPr/>
            </a:lvl1pPr>
          </a:lstStyle>
          <a:p>
            <a:r>
              <a:rPr lang="en-US"/>
              <a:t>Click icon to add picture</a:t>
            </a:r>
          </a:p>
        </p:txBody>
      </p:sp>
      <p:sp>
        <p:nvSpPr>
          <p:cNvPr id="38" name="Picture Placeholder 3"/>
          <p:cNvSpPr>
            <a:spLocks noGrp="1"/>
          </p:cNvSpPr>
          <p:nvPr>
            <p:ph type="pic" sz="quarter" idx="36"/>
          </p:nvPr>
        </p:nvSpPr>
        <p:spPr>
          <a:xfrm>
            <a:off x="15215616" y="5129784"/>
            <a:ext cx="3072384" cy="2592324"/>
          </a:xfrm>
        </p:spPr>
        <p:txBody>
          <a:bodyPr lIns="182880" tIns="91440" rIns="182880" bIns="91440"/>
          <a:lstStyle>
            <a:lvl1pPr marL="0" indent="0">
              <a:buFontTx/>
              <a:buNone/>
              <a:defRPr/>
            </a:lvl1pPr>
          </a:lstStyle>
          <a:p>
            <a:r>
              <a:rPr lang="en-US"/>
              <a:t>Click icon to add picture</a:t>
            </a:r>
          </a:p>
        </p:txBody>
      </p:sp>
      <p:sp>
        <p:nvSpPr>
          <p:cNvPr id="39" name="Picture Placeholder 3"/>
          <p:cNvSpPr>
            <a:spLocks noGrp="1"/>
          </p:cNvSpPr>
          <p:nvPr>
            <p:ph type="pic" sz="quarter" idx="37"/>
          </p:nvPr>
        </p:nvSpPr>
        <p:spPr>
          <a:xfrm>
            <a:off x="12172494" y="5129784"/>
            <a:ext cx="3072384" cy="2592324"/>
          </a:xfrm>
        </p:spPr>
        <p:txBody>
          <a:bodyPr lIns="182880" tIns="91440" rIns="182880" bIns="91440"/>
          <a:lstStyle>
            <a:lvl1pPr marL="0" indent="0">
              <a:buFontTx/>
              <a:buNone/>
              <a:defRPr/>
            </a:lvl1pPr>
          </a:lstStyle>
          <a:p>
            <a:r>
              <a:rPr lang="en-US"/>
              <a:t>Click icon to add picture</a:t>
            </a:r>
          </a:p>
        </p:txBody>
      </p:sp>
      <p:sp>
        <p:nvSpPr>
          <p:cNvPr id="40" name="Picture Placeholder 3"/>
          <p:cNvSpPr>
            <a:spLocks noGrp="1"/>
          </p:cNvSpPr>
          <p:nvPr>
            <p:ph type="pic" sz="quarter" idx="38"/>
          </p:nvPr>
        </p:nvSpPr>
        <p:spPr>
          <a:xfrm>
            <a:off x="0" y="7694676"/>
            <a:ext cx="3072384" cy="2592324"/>
          </a:xfrm>
        </p:spPr>
        <p:txBody>
          <a:bodyPr lIns="182880" tIns="91440" rIns="182880" bIns="91440"/>
          <a:lstStyle>
            <a:lvl1pPr marL="0" indent="0">
              <a:buFontTx/>
              <a:buNone/>
              <a:defRPr/>
            </a:lvl1pPr>
          </a:lstStyle>
          <a:p>
            <a:r>
              <a:rPr lang="en-US"/>
              <a:t>Click icon to add picture</a:t>
            </a:r>
          </a:p>
        </p:txBody>
      </p:sp>
      <p:sp>
        <p:nvSpPr>
          <p:cNvPr id="41" name="Picture Placeholder 3"/>
          <p:cNvSpPr>
            <a:spLocks noGrp="1"/>
          </p:cNvSpPr>
          <p:nvPr>
            <p:ph type="pic" sz="quarter" idx="39"/>
          </p:nvPr>
        </p:nvSpPr>
        <p:spPr>
          <a:xfrm>
            <a:off x="3043124" y="7694676"/>
            <a:ext cx="3072384" cy="2592324"/>
          </a:xfrm>
        </p:spPr>
        <p:txBody>
          <a:bodyPr lIns="182880" tIns="91440" rIns="182880" bIns="91440"/>
          <a:lstStyle>
            <a:lvl1pPr marL="0" indent="0">
              <a:buFontTx/>
              <a:buNone/>
              <a:defRPr/>
            </a:lvl1pPr>
          </a:lstStyle>
          <a:p>
            <a:r>
              <a:rPr lang="en-US"/>
              <a:t>Click icon to add picture</a:t>
            </a:r>
          </a:p>
        </p:txBody>
      </p:sp>
      <p:sp>
        <p:nvSpPr>
          <p:cNvPr id="42" name="Picture Placeholder 3"/>
          <p:cNvSpPr>
            <a:spLocks noGrp="1"/>
          </p:cNvSpPr>
          <p:nvPr>
            <p:ph type="pic" sz="quarter" idx="40"/>
          </p:nvPr>
        </p:nvSpPr>
        <p:spPr>
          <a:xfrm>
            <a:off x="6086247" y="7694676"/>
            <a:ext cx="3072384" cy="2592324"/>
          </a:xfrm>
        </p:spPr>
        <p:txBody>
          <a:bodyPr lIns="182880" tIns="91440" rIns="182880" bIns="91440"/>
          <a:lstStyle>
            <a:lvl1pPr marL="0" indent="0">
              <a:buFontTx/>
              <a:buNone/>
              <a:defRPr/>
            </a:lvl1pPr>
          </a:lstStyle>
          <a:p>
            <a:r>
              <a:rPr lang="en-US"/>
              <a:t>Click icon to add picture</a:t>
            </a:r>
          </a:p>
        </p:txBody>
      </p:sp>
      <p:sp>
        <p:nvSpPr>
          <p:cNvPr id="43" name="Picture Placeholder 3"/>
          <p:cNvSpPr>
            <a:spLocks noGrp="1"/>
          </p:cNvSpPr>
          <p:nvPr>
            <p:ph type="pic" sz="quarter" idx="41"/>
          </p:nvPr>
        </p:nvSpPr>
        <p:spPr>
          <a:xfrm>
            <a:off x="9129371" y="7694676"/>
            <a:ext cx="3072384" cy="2592324"/>
          </a:xfrm>
        </p:spPr>
        <p:txBody>
          <a:bodyPr lIns="182880" tIns="91440" rIns="182880" bIns="91440"/>
          <a:lstStyle>
            <a:lvl1pPr marL="0" indent="0">
              <a:buFontTx/>
              <a:buNone/>
              <a:defRPr/>
            </a:lvl1pPr>
          </a:lstStyle>
          <a:p>
            <a:r>
              <a:rPr lang="en-US"/>
              <a:t>Click icon to add picture</a:t>
            </a:r>
          </a:p>
        </p:txBody>
      </p:sp>
      <p:sp>
        <p:nvSpPr>
          <p:cNvPr id="44" name="Picture Placeholder 3"/>
          <p:cNvSpPr>
            <a:spLocks noGrp="1"/>
          </p:cNvSpPr>
          <p:nvPr>
            <p:ph type="pic" sz="quarter" idx="42"/>
          </p:nvPr>
        </p:nvSpPr>
        <p:spPr>
          <a:xfrm>
            <a:off x="15215616" y="7694676"/>
            <a:ext cx="3072384" cy="2592324"/>
          </a:xfrm>
        </p:spPr>
        <p:txBody>
          <a:bodyPr lIns="182880" tIns="91440" rIns="182880" bIns="91440"/>
          <a:lstStyle>
            <a:lvl1pPr marL="0" indent="0">
              <a:buFontTx/>
              <a:buNone/>
              <a:defRPr/>
            </a:lvl1pPr>
          </a:lstStyle>
          <a:p>
            <a:r>
              <a:rPr lang="en-US"/>
              <a:t>Click icon to add picture</a:t>
            </a:r>
          </a:p>
        </p:txBody>
      </p:sp>
      <p:sp>
        <p:nvSpPr>
          <p:cNvPr id="45" name="Picture Placeholder 3"/>
          <p:cNvSpPr>
            <a:spLocks noGrp="1"/>
          </p:cNvSpPr>
          <p:nvPr>
            <p:ph type="pic" sz="quarter" idx="43"/>
          </p:nvPr>
        </p:nvSpPr>
        <p:spPr>
          <a:xfrm>
            <a:off x="12172494" y="7694676"/>
            <a:ext cx="3072384" cy="2592324"/>
          </a:xfrm>
        </p:spPr>
        <p:txBody>
          <a:bodyPr lIns="182880" tIns="91440" rIns="182880" bIns="91440"/>
          <a:lstStyle>
            <a:lvl1pPr marL="0" indent="0">
              <a:buFontTx/>
              <a:buNone/>
              <a:defRPr/>
            </a:lvl1pPr>
          </a:lstStyle>
          <a:p>
            <a:r>
              <a:rPr lang="en-US"/>
              <a:t>Click icon to add picture</a:t>
            </a:r>
          </a:p>
        </p:txBody>
      </p:sp>
    </p:spTree>
    <p:extLst>
      <p:ext uri="{BB962C8B-B14F-4D97-AF65-F5344CB8AC3E}">
        <p14:creationId xmlns:p14="http://schemas.microsoft.com/office/powerpoint/2010/main" val="109825474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Four Image Text ">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0" y="2095501"/>
            <a:ext cx="3657600" cy="5111157"/>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5" name="Picture Placeholder 3"/>
          <p:cNvSpPr>
            <a:spLocks noGrp="1"/>
          </p:cNvSpPr>
          <p:nvPr>
            <p:ph type="pic" sz="quarter" idx="11"/>
          </p:nvPr>
        </p:nvSpPr>
        <p:spPr>
          <a:xfrm>
            <a:off x="5334000" y="2095501"/>
            <a:ext cx="3657600" cy="5111157"/>
          </a:xfrm>
          <a:solidFill>
            <a:schemeClr val="bg1">
              <a:lumMod val="95000"/>
            </a:schemeClr>
          </a:solidFill>
          <a:ln w="3175">
            <a:solidFill>
              <a:schemeClr val="bg1">
                <a:lumMod val="50000"/>
                <a:alpha val="40000"/>
              </a:schemeClr>
            </a:solidFill>
          </a:ln>
          <a:effectLst>
            <a:outerShdw dist="50800" dir="5400000" algn="t" rotWithShape="0">
              <a:schemeClr val="accent3"/>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6" name="Picture Placeholder 3"/>
          <p:cNvSpPr>
            <a:spLocks noGrp="1"/>
          </p:cNvSpPr>
          <p:nvPr>
            <p:ph type="pic" sz="quarter" idx="12"/>
          </p:nvPr>
        </p:nvSpPr>
        <p:spPr>
          <a:xfrm>
            <a:off x="9296400" y="2095501"/>
            <a:ext cx="3657600" cy="5111157"/>
          </a:xfrm>
          <a:solidFill>
            <a:schemeClr val="bg1">
              <a:lumMod val="95000"/>
            </a:schemeClr>
          </a:solidFill>
          <a:ln w="3175">
            <a:solidFill>
              <a:schemeClr val="bg1">
                <a:lumMod val="50000"/>
                <a:alpha val="40000"/>
              </a:schemeClr>
            </a:solidFill>
          </a:ln>
          <a:effectLst>
            <a:outerShdw dist="50800" dir="5400000" algn="t" rotWithShape="0">
              <a:schemeClr val="accent5"/>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7" name="Picture Placeholder 3"/>
          <p:cNvSpPr>
            <a:spLocks noGrp="1"/>
          </p:cNvSpPr>
          <p:nvPr>
            <p:ph type="pic" sz="quarter" idx="13"/>
          </p:nvPr>
        </p:nvSpPr>
        <p:spPr>
          <a:xfrm>
            <a:off x="13258800" y="2095501"/>
            <a:ext cx="3657600" cy="5111157"/>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10" name="Text Placeholder 9"/>
          <p:cNvSpPr>
            <a:spLocks noGrp="1"/>
          </p:cNvSpPr>
          <p:nvPr>
            <p:ph type="body" sz="quarter" idx="14"/>
          </p:nvPr>
        </p:nvSpPr>
        <p:spPr>
          <a:xfrm>
            <a:off x="1371600" y="7470849"/>
            <a:ext cx="3657600"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p:cNvSpPr>
            <a:spLocks noGrp="1"/>
          </p:cNvSpPr>
          <p:nvPr>
            <p:ph type="body" sz="quarter" idx="15"/>
          </p:nvPr>
        </p:nvSpPr>
        <p:spPr>
          <a:xfrm>
            <a:off x="5334000" y="7470849"/>
            <a:ext cx="3657600"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9"/>
          <p:cNvSpPr>
            <a:spLocks noGrp="1"/>
          </p:cNvSpPr>
          <p:nvPr>
            <p:ph type="body" sz="quarter" idx="16"/>
          </p:nvPr>
        </p:nvSpPr>
        <p:spPr>
          <a:xfrm>
            <a:off x="9296400" y="7470849"/>
            <a:ext cx="3657600"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9"/>
          <p:cNvSpPr>
            <a:spLocks noGrp="1"/>
          </p:cNvSpPr>
          <p:nvPr>
            <p:ph type="body" sz="quarter" idx="17"/>
          </p:nvPr>
        </p:nvSpPr>
        <p:spPr>
          <a:xfrm>
            <a:off x="13258800" y="7470849"/>
            <a:ext cx="3657600"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12314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Four Image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0" y="2095501"/>
            <a:ext cx="3657600" cy="5111157"/>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5" name="Picture Placeholder 3"/>
          <p:cNvSpPr>
            <a:spLocks noGrp="1"/>
          </p:cNvSpPr>
          <p:nvPr>
            <p:ph type="pic" sz="quarter" idx="11"/>
          </p:nvPr>
        </p:nvSpPr>
        <p:spPr>
          <a:xfrm>
            <a:off x="5334000" y="2095501"/>
            <a:ext cx="3657600" cy="5111157"/>
          </a:xfrm>
          <a:solidFill>
            <a:schemeClr val="bg1">
              <a:lumMod val="95000"/>
            </a:schemeClr>
          </a:solidFill>
          <a:ln w="3175">
            <a:solidFill>
              <a:schemeClr val="bg1">
                <a:lumMod val="50000"/>
                <a:alpha val="40000"/>
              </a:schemeClr>
            </a:solidFill>
          </a:ln>
          <a:effectLst>
            <a:outerShdw dist="50800" dir="5400000" algn="t" rotWithShape="0">
              <a:schemeClr val="accent3"/>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6" name="Picture Placeholder 3"/>
          <p:cNvSpPr>
            <a:spLocks noGrp="1"/>
          </p:cNvSpPr>
          <p:nvPr>
            <p:ph type="pic" sz="quarter" idx="12"/>
          </p:nvPr>
        </p:nvSpPr>
        <p:spPr>
          <a:xfrm>
            <a:off x="9296400" y="2095501"/>
            <a:ext cx="3657600" cy="5111157"/>
          </a:xfrm>
          <a:solidFill>
            <a:schemeClr val="bg1">
              <a:lumMod val="95000"/>
            </a:schemeClr>
          </a:solidFill>
          <a:ln w="3175">
            <a:solidFill>
              <a:schemeClr val="bg1">
                <a:lumMod val="50000"/>
                <a:alpha val="40000"/>
              </a:schemeClr>
            </a:solidFill>
          </a:ln>
          <a:effectLst>
            <a:outerShdw dist="50800" dir="5400000" algn="t" rotWithShape="0">
              <a:schemeClr val="accent5"/>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7" name="Picture Placeholder 3"/>
          <p:cNvSpPr>
            <a:spLocks noGrp="1"/>
          </p:cNvSpPr>
          <p:nvPr>
            <p:ph type="pic" sz="quarter" idx="13"/>
          </p:nvPr>
        </p:nvSpPr>
        <p:spPr>
          <a:xfrm>
            <a:off x="13258800" y="2095501"/>
            <a:ext cx="3657600" cy="5111157"/>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10" name="Text Placeholder 9"/>
          <p:cNvSpPr>
            <a:spLocks noGrp="1"/>
          </p:cNvSpPr>
          <p:nvPr>
            <p:ph type="body" sz="quarter" idx="14"/>
          </p:nvPr>
        </p:nvSpPr>
        <p:spPr>
          <a:xfrm>
            <a:off x="1371600" y="7470849"/>
            <a:ext cx="3657600"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9"/>
          <p:cNvSpPr>
            <a:spLocks noGrp="1"/>
          </p:cNvSpPr>
          <p:nvPr>
            <p:ph type="body" sz="quarter" idx="15"/>
          </p:nvPr>
        </p:nvSpPr>
        <p:spPr>
          <a:xfrm>
            <a:off x="5334000" y="7470849"/>
            <a:ext cx="3657600"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9"/>
          <p:cNvSpPr>
            <a:spLocks noGrp="1"/>
          </p:cNvSpPr>
          <p:nvPr>
            <p:ph type="body" sz="quarter" idx="16"/>
          </p:nvPr>
        </p:nvSpPr>
        <p:spPr>
          <a:xfrm>
            <a:off x="9296400" y="7470849"/>
            <a:ext cx="3657600"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9"/>
          <p:cNvSpPr>
            <a:spLocks noGrp="1"/>
          </p:cNvSpPr>
          <p:nvPr>
            <p:ph type="body" sz="quarter" idx="17"/>
          </p:nvPr>
        </p:nvSpPr>
        <p:spPr>
          <a:xfrm>
            <a:off x="13258800" y="7470849"/>
            <a:ext cx="3657600"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Text Placeholder 4"/>
          <p:cNvSpPr>
            <a:spLocks noGrp="1"/>
          </p:cNvSpPr>
          <p:nvPr>
            <p:ph type="body" sz="quarter" idx="18"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20567390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hree Image Text ">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1" y="2095500"/>
            <a:ext cx="4992624" cy="5111159"/>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5" name="Picture Placeholder 3"/>
          <p:cNvSpPr>
            <a:spLocks noGrp="1"/>
          </p:cNvSpPr>
          <p:nvPr>
            <p:ph type="pic" sz="quarter" idx="11"/>
          </p:nvPr>
        </p:nvSpPr>
        <p:spPr>
          <a:xfrm>
            <a:off x="6647690" y="2095500"/>
            <a:ext cx="4992624" cy="5111159"/>
          </a:xfrm>
          <a:solidFill>
            <a:schemeClr val="bg1">
              <a:lumMod val="95000"/>
            </a:schemeClr>
          </a:solidFill>
          <a:ln w="3175">
            <a:solidFill>
              <a:schemeClr val="bg1">
                <a:lumMod val="50000"/>
                <a:alpha val="40000"/>
              </a:schemeClr>
            </a:solidFill>
          </a:ln>
          <a:effectLst>
            <a:outerShdw dist="50800" dir="5400000" algn="t" rotWithShape="0">
              <a:schemeClr val="accent4"/>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6" name="Picture Placeholder 3"/>
          <p:cNvSpPr>
            <a:spLocks noGrp="1"/>
          </p:cNvSpPr>
          <p:nvPr>
            <p:ph type="pic" sz="quarter" idx="12"/>
          </p:nvPr>
        </p:nvSpPr>
        <p:spPr>
          <a:xfrm>
            <a:off x="11923777" y="2095500"/>
            <a:ext cx="4992624" cy="5111159"/>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8" name="Text Placeholder 9"/>
          <p:cNvSpPr>
            <a:spLocks noGrp="1"/>
          </p:cNvSpPr>
          <p:nvPr>
            <p:ph type="body" sz="quarter" idx="14"/>
          </p:nvPr>
        </p:nvSpPr>
        <p:spPr>
          <a:xfrm>
            <a:off x="1371601" y="7470849"/>
            <a:ext cx="4992624"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9"/>
          <p:cNvSpPr>
            <a:spLocks noGrp="1"/>
          </p:cNvSpPr>
          <p:nvPr>
            <p:ph type="body" sz="quarter" idx="15"/>
          </p:nvPr>
        </p:nvSpPr>
        <p:spPr>
          <a:xfrm>
            <a:off x="6647690" y="7470849"/>
            <a:ext cx="4992624"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p:cNvSpPr>
            <a:spLocks noGrp="1"/>
          </p:cNvSpPr>
          <p:nvPr>
            <p:ph type="body" sz="quarter" idx="16"/>
          </p:nvPr>
        </p:nvSpPr>
        <p:spPr>
          <a:xfrm>
            <a:off x="11923777" y="7470849"/>
            <a:ext cx="4992624"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7369274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hree Image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1" y="2095500"/>
            <a:ext cx="4992624" cy="5111159"/>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5" name="Picture Placeholder 3"/>
          <p:cNvSpPr>
            <a:spLocks noGrp="1"/>
          </p:cNvSpPr>
          <p:nvPr>
            <p:ph type="pic" sz="quarter" idx="11"/>
          </p:nvPr>
        </p:nvSpPr>
        <p:spPr>
          <a:xfrm>
            <a:off x="6647690" y="2095500"/>
            <a:ext cx="4992624" cy="5111159"/>
          </a:xfrm>
          <a:solidFill>
            <a:schemeClr val="bg1">
              <a:lumMod val="95000"/>
            </a:schemeClr>
          </a:solidFill>
          <a:ln w="3175">
            <a:solidFill>
              <a:schemeClr val="bg1">
                <a:lumMod val="50000"/>
                <a:alpha val="40000"/>
              </a:schemeClr>
            </a:solidFill>
          </a:ln>
          <a:effectLst>
            <a:outerShdw dist="50800" dir="5400000" algn="t" rotWithShape="0">
              <a:schemeClr val="accent4"/>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6" name="Picture Placeholder 3"/>
          <p:cNvSpPr>
            <a:spLocks noGrp="1"/>
          </p:cNvSpPr>
          <p:nvPr>
            <p:ph type="pic" sz="quarter" idx="12"/>
          </p:nvPr>
        </p:nvSpPr>
        <p:spPr>
          <a:xfrm>
            <a:off x="11923777" y="2095500"/>
            <a:ext cx="4992624" cy="5111159"/>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8" name="Text Placeholder 9"/>
          <p:cNvSpPr>
            <a:spLocks noGrp="1"/>
          </p:cNvSpPr>
          <p:nvPr>
            <p:ph type="body" sz="quarter" idx="14"/>
          </p:nvPr>
        </p:nvSpPr>
        <p:spPr>
          <a:xfrm>
            <a:off x="1371601" y="7470849"/>
            <a:ext cx="4992624"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9"/>
          <p:cNvSpPr>
            <a:spLocks noGrp="1"/>
          </p:cNvSpPr>
          <p:nvPr>
            <p:ph type="body" sz="quarter" idx="15"/>
          </p:nvPr>
        </p:nvSpPr>
        <p:spPr>
          <a:xfrm>
            <a:off x="6647690" y="7470849"/>
            <a:ext cx="4992624"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9"/>
          <p:cNvSpPr>
            <a:spLocks noGrp="1"/>
          </p:cNvSpPr>
          <p:nvPr>
            <p:ph type="body" sz="quarter" idx="16"/>
          </p:nvPr>
        </p:nvSpPr>
        <p:spPr>
          <a:xfrm>
            <a:off x="11923777" y="7470849"/>
            <a:ext cx="4992624"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4"/>
          <p:cNvSpPr>
            <a:spLocks noGrp="1"/>
          </p:cNvSpPr>
          <p:nvPr>
            <p:ph type="body" sz="quarter" idx="18"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2372535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sto con immagine blu">
    <p:spTree>
      <p:nvGrpSpPr>
        <p:cNvPr id="1" name=""/>
        <p:cNvGrpSpPr/>
        <p:nvPr/>
      </p:nvGrpSpPr>
      <p:grpSpPr>
        <a:xfrm>
          <a:off x="0" y="0"/>
          <a:ext cx="0" cy="0"/>
          <a:chOff x="0" y="0"/>
          <a:chExt cx="0" cy="0"/>
        </a:xfrm>
      </p:grpSpPr>
      <p:pic>
        <p:nvPicPr>
          <p:cNvPr id="2" name="Image 1" descr="preencoded.png">
            <a:extLst>
              <a:ext uri="{FF2B5EF4-FFF2-40B4-BE49-F238E27FC236}">
                <a16:creationId xmlns:a16="http://schemas.microsoft.com/office/drawing/2014/main" id="{B2942EF7-C923-543C-F7A2-C02223546CE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 y="-19050"/>
            <a:ext cx="18304933" cy="10306049"/>
          </a:xfrm>
          <a:prstGeom prst="rect">
            <a:avLst/>
          </a:prstGeom>
        </p:spPr>
      </p:pic>
      <p:sp>
        <p:nvSpPr>
          <p:cNvPr id="37" name="Segnaposto immagine 36">
            <a:extLst>
              <a:ext uri="{FF2B5EF4-FFF2-40B4-BE49-F238E27FC236}">
                <a16:creationId xmlns:a16="http://schemas.microsoft.com/office/drawing/2014/main" id="{C1C37003-0232-4D5D-C9FD-EF864D913673}"/>
              </a:ext>
            </a:extLst>
          </p:cNvPr>
          <p:cNvSpPr>
            <a:spLocks noGrp="1"/>
          </p:cNvSpPr>
          <p:nvPr>
            <p:ph type="pic" sz="quarter" idx="22"/>
          </p:nvPr>
        </p:nvSpPr>
        <p:spPr>
          <a:xfrm>
            <a:off x="8787161" y="0"/>
            <a:ext cx="9500839" cy="10287000"/>
          </a:xfrm>
          <a:prstGeom prst="rect">
            <a:avLst/>
          </a:prstGeom>
        </p:spPr>
        <p:txBody>
          <a:bodyPr/>
          <a:lstStyle/>
          <a:p>
            <a:endParaRPr lang="it-IT"/>
          </a:p>
        </p:txBody>
      </p:sp>
      <p:sp>
        <p:nvSpPr>
          <p:cNvPr id="17" name="Segnaposto testo 16">
            <a:extLst>
              <a:ext uri="{FF2B5EF4-FFF2-40B4-BE49-F238E27FC236}">
                <a16:creationId xmlns:a16="http://schemas.microsoft.com/office/drawing/2014/main" id="{C9F7A2F9-B299-05B8-3C8F-17E04C4F1171}"/>
              </a:ext>
            </a:extLst>
          </p:cNvPr>
          <p:cNvSpPr>
            <a:spLocks noGrp="1"/>
          </p:cNvSpPr>
          <p:nvPr>
            <p:ph type="body" sz="quarter" idx="21" hasCustomPrompt="1"/>
          </p:nvPr>
        </p:nvSpPr>
        <p:spPr>
          <a:xfrm>
            <a:off x="1407241" y="2632249"/>
            <a:ext cx="2557461" cy="414337"/>
          </a:xfrm>
          <a:prstGeom prst="rect">
            <a:avLst/>
          </a:prstGeom>
        </p:spPr>
        <p:txBody>
          <a:bodyPr/>
          <a:lstStyle>
            <a:lvl1pPr marL="0" indent="0">
              <a:buFontTx/>
              <a:buNone/>
              <a:defRPr>
                <a:solidFill>
                  <a:srgbClr val="18CEE7"/>
                </a:solidFill>
              </a:defRPr>
            </a:lvl1pPr>
          </a:lstStyle>
          <a:p>
            <a:pPr lvl="0"/>
            <a:r>
              <a:rPr lang="it-IT"/>
              <a:t>Label</a:t>
            </a:r>
          </a:p>
        </p:txBody>
      </p:sp>
      <p:sp>
        <p:nvSpPr>
          <p:cNvPr id="33" name="CasellaDiTesto 32">
            <a:extLst>
              <a:ext uri="{FF2B5EF4-FFF2-40B4-BE49-F238E27FC236}">
                <a16:creationId xmlns:a16="http://schemas.microsoft.com/office/drawing/2014/main" id="{D6313F96-22B5-2D2C-0949-C5DBCB756B7E}"/>
              </a:ext>
            </a:extLst>
          </p:cNvPr>
          <p:cNvSpPr txBox="1"/>
          <p:nvPr userDrawn="1"/>
        </p:nvSpPr>
        <p:spPr>
          <a:xfrm>
            <a:off x="10058401" y="-780585"/>
            <a:ext cx="184731" cy="369332"/>
          </a:xfrm>
          <a:prstGeom prst="rect">
            <a:avLst/>
          </a:prstGeom>
          <a:noFill/>
        </p:spPr>
        <p:txBody>
          <a:bodyPr wrap="none" rtlCol="0">
            <a:spAutoFit/>
          </a:bodyPr>
          <a:lstStyle/>
          <a:p>
            <a:endParaRPr lang="it-IT" sz="1800"/>
          </a:p>
        </p:txBody>
      </p:sp>
      <p:sp>
        <p:nvSpPr>
          <p:cNvPr id="34" name="CasellaDiTesto 33">
            <a:extLst>
              <a:ext uri="{FF2B5EF4-FFF2-40B4-BE49-F238E27FC236}">
                <a16:creationId xmlns:a16="http://schemas.microsoft.com/office/drawing/2014/main" id="{6578A7C7-833A-9CA3-21BE-80F799D92126}"/>
              </a:ext>
            </a:extLst>
          </p:cNvPr>
          <p:cNvSpPr txBox="1"/>
          <p:nvPr userDrawn="1"/>
        </p:nvSpPr>
        <p:spPr>
          <a:xfrm>
            <a:off x="19470031" y="-22302"/>
            <a:ext cx="184731" cy="369332"/>
          </a:xfrm>
          <a:prstGeom prst="rect">
            <a:avLst/>
          </a:prstGeom>
          <a:noFill/>
        </p:spPr>
        <p:txBody>
          <a:bodyPr wrap="none" rtlCol="0">
            <a:spAutoFit/>
          </a:bodyPr>
          <a:lstStyle/>
          <a:p>
            <a:endParaRPr lang="it-IT" sz="1800"/>
          </a:p>
        </p:txBody>
      </p:sp>
      <p:sp>
        <p:nvSpPr>
          <p:cNvPr id="35" name="CasellaDiTesto 34">
            <a:extLst>
              <a:ext uri="{FF2B5EF4-FFF2-40B4-BE49-F238E27FC236}">
                <a16:creationId xmlns:a16="http://schemas.microsoft.com/office/drawing/2014/main" id="{F84A4EA4-0249-A35E-C4F5-A60EBF57265F}"/>
              </a:ext>
            </a:extLst>
          </p:cNvPr>
          <p:cNvSpPr txBox="1"/>
          <p:nvPr userDrawn="1"/>
        </p:nvSpPr>
        <p:spPr>
          <a:xfrm>
            <a:off x="10749777" y="-1471961"/>
            <a:ext cx="184731" cy="369332"/>
          </a:xfrm>
          <a:prstGeom prst="rect">
            <a:avLst/>
          </a:prstGeom>
          <a:noFill/>
        </p:spPr>
        <p:txBody>
          <a:bodyPr wrap="none" rtlCol="0">
            <a:spAutoFit/>
          </a:bodyPr>
          <a:lstStyle/>
          <a:p>
            <a:endParaRPr lang="it-IT" sz="1800"/>
          </a:p>
        </p:txBody>
      </p:sp>
      <p:sp>
        <p:nvSpPr>
          <p:cNvPr id="4" name="Footer Placeholder 3">
            <a:extLst>
              <a:ext uri="{FF2B5EF4-FFF2-40B4-BE49-F238E27FC236}">
                <a16:creationId xmlns:a16="http://schemas.microsoft.com/office/drawing/2014/main" id="{04F2D898-2C60-8EDB-95F0-1D5FEB797920}"/>
              </a:ext>
            </a:extLst>
          </p:cNvPr>
          <p:cNvSpPr>
            <a:spLocks noGrp="1"/>
          </p:cNvSpPr>
          <p:nvPr>
            <p:ph type="ftr" sz="quarter" idx="23"/>
          </p:nvPr>
        </p:nvSpPr>
        <p:spPr>
          <a:xfrm>
            <a:off x="933450" y="732641"/>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8" name="Slide Number Placeholder 7">
            <a:extLst>
              <a:ext uri="{FF2B5EF4-FFF2-40B4-BE49-F238E27FC236}">
                <a16:creationId xmlns:a16="http://schemas.microsoft.com/office/drawing/2014/main" id="{B00EFBC0-D186-FFF7-D15E-19C10D91FA20}"/>
              </a:ext>
            </a:extLst>
          </p:cNvPr>
          <p:cNvSpPr>
            <a:spLocks noGrp="1"/>
          </p:cNvSpPr>
          <p:nvPr>
            <p:ph type="sldNum" sz="quarter" idx="24"/>
          </p:nvPr>
        </p:nvSpPr>
        <p:spPr>
          <a:xfrm>
            <a:off x="933450" y="9035267"/>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sp>
        <p:nvSpPr>
          <p:cNvPr id="15" name="Segnaposto testo 14">
            <a:extLst>
              <a:ext uri="{FF2B5EF4-FFF2-40B4-BE49-F238E27FC236}">
                <a16:creationId xmlns:a16="http://schemas.microsoft.com/office/drawing/2014/main" id="{E74BD021-8A4B-C0DD-E48C-E900A03063E5}"/>
              </a:ext>
            </a:extLst>
          </p:cNvPr>
          <p:cNvSpPr>
            <a:spLocks noGrp="1"/>
          </p:cNvSpPr>
          <p:nvPr>
            <p:ph type="body" sz="quarter" idx="20" hasCustomPrompt="1"/>
          </p:nvPr>
        </p:nvSpPr>
        <p:spPr>
          <a:xfrm>
            <a:off x="1407242" y="3262325"/>
            <a:ext cx="10216268" cy="4546600"/>
          </a:xfrm>
          <a:prstGeom prst="rect">
            <a:avLst/>
          </a:prstGeom>
        </p:spPr>
        <p:txBody>
          <a:bodyPr/>
          <a:lstStyle>
            <a:lvl1pPr marL="0" indent="0">
              <a:buFontTx/>
              <a:buNone/>
              <a:defRPr sz="5400" b="1" i="0">
                <a:solidFill>
                  <a:schemeClr val="bg1"/>
                </a:solidFill>
                <a:latin typeface="Lora SemiBold" pitchFamily="2" charset="77"/>
              </a:defRPr>
            </a:lvl1pPr>
          </a:lstStyle>
          <a:p>
            <a:pPr lvl="0"/>
            <a:r>
              <a:rPr lang="it-IT"/>
              <a:t>Sed ut </a:t>
            </a:r>
            <a:r>
              <a:rPr lang="it-IT" err="1"/>
              <a:t>perspiciat</a:t>
            </a:r>
            <a:r>
              <a:rPr lang="it-IT"/>
              <a:t> </a:t>
            </a:r>
            <a:r>
              <a:rPr lang="it-IT" err="1"/>
              <a:t>unde</a:t>
            </a:r>
            <a:r>
              <a:rPr lang="it-IT"/>
              <a:t> omnis </a:t>
            </a:r>
            <a:r>
              <a:rPr lang="it-IT" err="1"/>
              <a:t>iste</a:t>
            </a:r>
            <a:r>
              <a:rPr lang="it-IT"/>
              <a:t> </a:t>
            </a:r>
            <a:r>
              <a:rPr lang="it-IT" err="1"/>
              <a:t>natus</a:t>
            </a:r>
            <a:r>
              <a:rPr lang="it-IT"/>
              <a:t> </a:t>
            </a:r>
            <a:r>
              <a:rPr lang="it-IT" err="1"/>
              <a:t>error</a:t>
            </a:r>
            <a:r>
              <a:rPr lang="it-IT"/>
              <a:t> </a:t>
            </a:r>
            <a:r>
              <a:rPr lang="it-IT" err="1"/>
              <a:t>sit</a:t>
            </a:r>
            <a:r>
              <a:rPr lang="it-IT"/>
              <a:t> </a:t>
            </a:r>
            <a:r>
              <a:rPr lang="it-IT" err="1"/>
              <a:t>voluptatem</a:t>
            </a:r>
            <a:r>
              <a:rPr lang="it-IT"/>
              <a:t> </a:t>
            </a:r>
            <a:r>
              <a:rPr lang="it-IT" err="1"/>
              <a:t>accusantium</a:t>
            </a:r>
            <a:r>
              <a:rPr lang="it-IT"/>
              <a:t>. Orci </a:t>
            </a:r>
            <a:r>
              <a:rPr lang="it-IT" err="1"/>
              <a:t>varius</a:t>
            </a:r>
            <a:r>
              <a:rPr lang="it-IT"/>
              <a:t> </a:t>
            </a:r>
            <a:r>
              <a:rPr lang="it-IT" err="1"/>
              <a:t>natoque</a:t>
            </a:r>
            <a:r>
              <a:rPr lang="it-IT"/>
              <a:t> </a:t>
            </a:r>
            <a:r>
              <a:rPr lang="it-IT" err="1"/>
              <a:t>penatibus</a:t>
            </a:r>
            <a:r>
              <a:rPr lang="it-IT"/>
              <a:t> et </a:t>
            </a:r>
            <a:r>
              <a:rPr lang="it-IT" err="1"/>
              <a:t>magnis</a:t>
            </a:r>
            <a:br>
              <a:rPr lang="it-IT"/>
            </a:br>
            <a:r>
              <a:rPr lang="it-IT" err="1"/>
              <a:t>dis</a:t>
            </a:r>
            <a:r>
              <a:rPr lang="it-IT"/>
              <a:t> </a:t>
            </a:r>
            <a:r>
              <a:rPr lang="it-IT" err="1"/>
              <a:t>parturient</a:t>
            </a:r>
            <a:r>
              <a:rPr lang="it-IT"/>
              <a:t> </a:t>
            </a:r>
            <a:r>
              <a:rPr lang="it-IT" err="1"/>
              <a:t>montes</a:t>
            </a:r>
            <a:r>
              <a:rPr lang="it-IT"/>
              <a:t>, </a:t>
            </a:r>
            <a:r>
              <a:rPr lang="it-IT" err="1"/>
              <a:t>nascetur</a:t>
            </a:r>
            <a:r>
              <a:rPr lang="it-IT"/>
              <a:t>.</a:t>
            </a:r>
          </a:p>
        </p:txBody>
      </p:sp>
    </p:spTree>
    <p:extLst>
      <p:ext uri="{BB962C8B-B14F-4D97-AF65-F5344CB8AC3E}">
        <p14:creationId xmlns:p14="http://schemas.microsoft.com/office/powerpoint/2010/main" val="49442283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Image Text ">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2" y="2095500"/>
            <a:ext cx="7628384" cy="5111159"/>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5" name="Picture Placeholder 3"/>
          <p:cNvSpPr>
            <a:spLocks noGrp="1"/>
          </p:cNvSpPr>
          <p:nvPr>
            <p:ph type="pic" sz="quarter" idx="11"/>
          </p:nvPr>
        </p:nvSpPr>
        <p:spPr>
          <a:xfrm>
            <a:off x="9288018" y="2095500"/>
            <a:ext cx="7628384" cy="5111159"/>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8" name="Text Placeholder 9"/>
          <p:cNvSpPr>
            <a:spLocks noGrp="1"/>
          </p:cNvSpPr>
          <p:nvPr>
            <p:ph type="body" sz="quarter" idx="14"/>
          </p:nvPr>
        </p:nvSpPr>
        <p:spPr>
          <a:xfrm>
            <a:off x="1371602" y="7470849"/>
            <a:ext cx="7628384"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9"/>
          <p:cNvSpPr>
            <a:spLocks noGrp="1"/>
          </p:cNvSpPr>
          <p:nvPr>
            <p:ph type="body" sz="quarter" idx="15"/>
          </p:nvPr>
        </p:nvSpPr>
        <p:spPr>
          <a:xfrm>
            <a:off x="9288018" y="7470849"/>
            <a:ext cx="7628384"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44925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Image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2" y="2095500"/>
            <a:ext cx="7628384" cy="5111159"/>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5" name="Picture Placeholder 3"/>
          <p:cNvSpPr>
            <a:spLocks noGrp="1"/>
          </p:cNvSpPr>
          <p:nvPr>
            <p:ph type="pic" sz="quarter" idx="11"/>
          </p:nvPr>
        </p:nvSpPr>
        <p:spPr>
          <a:xfrm>
            <a:off x="9288018" y="2095500"/>
            <a:ext cx="7628384" cy="5111159"/>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8" name="Text Placeholder 9"/>
          <p:cNvSpPr>
            <a:spLocks noGrp="1"/>
          </p:cNvSpPr>
          <p:nvPr>
            <p:ph type="body" sz="quarter" idx="14"/>
          </p:nvPr>
        </p:nvSpPr>
        <p:spPr>
          <a:xfrm>
            <a:off x="1371602" y="7470849"/>
            <a:ext cx="7628384"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9"/>
          <p:cNvSpPr>
            <a:spLocks noGrp="1"/>
          </p:cNvSpPr>
          <p:nvPr>
            <p:ph type="body" sz="quarter" idx="15"/>
          </p:nvPr>
        </p:nvSpPr>
        <p:spPr>
          <a:xfrm>
            <a:off x="9288018" y="7470849"/>
            <a:ext cx="7628384" cy="1438277"/>
          </a:xfrm>
        </p:spPr>
        <p:txBody>
          <a:bodyPr>
            <a:noAutofit/>
          </a:bodyPr>
          <a:lstStyle>
            <a:lvl1pPr marL="0" indent="0">
              <a:buNone/>
              <a:defRPr sz="2100"/>
            </a:lvl1pPr>
            <a:lvl2pPr marL="228594" indent="-228594">
              <a:buFont typeface="Arial" panose="020B0604020202020204" pitchFamily="34" charset="0"/>
              <a:buChar char="•"/>
              <a:defRPr sz="2100"/>
            </a:lvl2pPr>
            <a:lvl3pPr marL="457188" indent="-228594">
              <a:defRPr sz="2100"/>
            </a:lvl3pPr>
            <a:lvl4pPr marL="800081" indent="-342891">
              <a:defRPr sz="2100"/>
            </a:lvl4pPr>
            <a:lvl5pPr marL="1142972" indent="-342891">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4"/>
          <p:cNvSpPr>
            <a:spLocks noGrp="1"/>
          </p:cNvSpPr>
          <p:nvPr>
            <p:ph type="body" sz="quarter" idx="18"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316528209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Four Tall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0" y="2095501"/>
            <a:ext cx="3657600" cy="2214248"/>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anchor="ctr">
            <a:normAutofit/>
          </a:bodyPr>
          <a:lstStyle>
            <a:lvl1pPr marL="0" indent="0" algn="ctr">
              <a:buNone/>
              <a:defRPr sz="2100"/>
            </a:lvl1pPr>
          </a:lstStyle>
          <a:p>
            <a:r>
              <a:rPr lang="en-US"/>
              <a:t>Click icon to add picture</a:t>
            </a:r>
          </a:p>
        </p:txBody>
      </p:sp>
      <p:sp>
        <p:nvSpPr>
          <p:cNvPr id="5" name="Picture Placeholder 3"/>
          <p:cNvSpPr>
            <a:spLocks noGrp="1"/>
          </p:cNvSpPr>
          <p:nvPr>
            <p:ph type="pic" sz="quarter" idx="11"/>
          </p:nvPr>
        </p:nvSpPr>
        <p:spPr>
          <a:xfrm>
            <a:off x="5334000" y="2095501"/>
            <a:ext cx="3657600" cy="2214248"/>
          </a:xfrm>
          <a:solidFill>
            <a:schemeClr val="bg1">
              <a:lumMod val="95000"/>
            </a:schemeClr>
          </a:solidFill>
          <a:ln w="3175">
            <a:solidFill>
              <a:schemeClr val="bg1">
                <a:lumMod val="50000"/>
                <a:alpha val="40000"/>
              </a:schemeClr>
            </a:solidFill>
          </a:ln>
          <a:effectLst>
            <a:outerShdw dist="50800" dir="5400000" algn="t" rotWithShape="0">
              <a:schemeClr val="accent3"/>
            </a:outerShdw>
          </a:effectLst>
        </p:spPr>
        <p:txBody>
          <a:bodyPr anchor="ctr">
            <a:normAutofit/>
          </a:bodyPr>
          <a:lstStyle>
            <a:lvl1pPr marL="0" indent="0" algn="ctr">
              <a:buNone/>
              <a:defRPr sz="2100"/>
            </a:lvl1pPr>
          </a:lstStyle>
          <a:p>
            <a:r>
              <a:rPr lang="en-US"/>
              <a:t>Click icon to add picture</a:t>
            </a:r>
          </a:p>
        </p:txBody>
      </p:sp>
      <p:sp>
        <p:nvSpPr>
          <p:cNvPr id="6" name="Picture Placeholder 3"/>
          <p:cNvSpPr>
            <a:spLocks noGrp="1"/>
          </p:cNvSpPr>
          <p:nvPr>
            <p:ph type="pic" sz="quarter" idx="12"/>
          </p:nvPr>
        </p:nvSpPr>
        <p:spPr>
          <a:xfrm>
            <a:off x="9296400" y="2095501"/>
            <a:ext cx="3657600" cy="2214248"/>
          </a:xfrm>
          <a:solidFill>
            <a:schemeClr val="bg1">
              <a:lumMod val="95000"/>
            </a:schemeClr>
          </a:solidFill>
          <a:ln w="3175">
            <a:solidFill>
              <a:schemeClr val="bg1">
                <a:lumMod val="50000"/>
                <a:alpha val="40000"/>
              </a:schemeClr>
            </a:solidFill>
          </a:ln>
          <a:effectLst>
            <a:outerShdw dist="50800" dir="5400000" algn="t" rotWithShape="0">
              <a:schemeClr val="accent5"/>
            </a:outerShdw>
          </a:effectLst>
        </p:spPr>
        <p:txBody>
          <a:bodyPr anchor="ctr">
            <a:normAutofit/>
          </a:bodyPr>
          <a:lstStyle>
            <a:lvl1pPr marL="0" indent="0" algn="ctr">
              <a:buNone/>
              <a:defRPr sz="2100"/>
            </a:lvl1pPr>
          </a:lstStyle>
          <a:p>
            <a:r>
              <a:rPr lang="en-US"/>
              <a:t>Click icon to add picture</a:t>
            </a:r>
          </a:p>
        </p:txBody>
      </p:sp>
      <p:sp>
        <p:nvSpPr>
          <p:cNvPr id="7" name="Picture Placeholder 3"/>
          <p:cNvSpPr>
            <a:spLocks noGrp="1"/>
          </p:cNvSpPr>
          <p:nvPr>
            <p:ph type="pic" sz="quarter" idx="13"/>
          </p:nvPr>
        </p:nvSpPr>
        <p:spPr>
          <a:xfrm>
            <a:off x="13258800" y="2095501"/>
            <a:ext cx="3657600" cy="2214248"/>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anchor="ctr">
            <a:normAutofit/>
          </a:bodyPr>
          <a:lstStyle>
            <a:lvl1pPr marL="0" indent="0" algn="ctr">
              <a:buNone/>
              <a:defRPr sz="2100"/>
            </a:lvl1pPr>
          </a:lstStyle>
          <a:p>
            <a:r>
              <a:rPr lang="en-US"/>
              <a:t>Click icon to add picture</a:t>
            </a:r>
          </a:p>
        </p:txBody>
      </p:sp>
      <p:sp>
        <p:nvSpPr>
          <p:cNvPr id="14" name="Content Placeholder 13"/>
          <p:cNvSpPr>
            <a:spLocks noGrp="1"/>
          </p:cNvSpPr>
          <p:nvPr>
            <p:ph sz="quarter" idx="18"/>
          </p:nvPr>
        </p:nvSpPr>
        <p:spPr>
          <a:xfrm>
            <a:off x="1371600" y="4582922"/>
            <a:ext cx="3662172"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3"/>
          <p:cNvSpPr>
            <a:spLocks noGrp="1"/>
          </p:cNvSpPr>
          <p:nvPr>
            <p:ph sz="quarter" idx="19"/>
          </p:nvPr>
        </p:nvSpPr>
        <p:spPr>
          <a:xfrm>
            <a:off x="5332477" y="4582922"/>
            <a:ext cx="3662172"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20"/>
          </p:nvPr>
        </p:nvSpPr>
        <p:spPr>
          <a:xfrm>
            <a:off x="9293351" y="4582922"/>
            <a:ext cx="3662172"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3"/>
          <p:cNvSpPr>
            <a:spLocks noGrp="1"/>
          </p:cNvSpPr>
          <p:nvPr>
            <p:ph sz="quarter" idx="21"/>
          </p:nvPr>
        </p:nvSpPr>
        <p:spPr>
          <a:xfrm>
            <a:off x="13254228" y="4582922"/>
            <a:ext cx="3662172"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0545462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Four Tall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0" y="2095501"/>
            <a:ext cx="3657600" cy="2214248"/>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anchor="ctr">
            <a:normAutofit/>
          </a:bodyPr>
          <a:lstStyle>
            <a:lvl1pPr marL="0" indent="0" algn="ctr">
              <a:buNone/>
              <a:defRPr sz="2100"/>
            </a:lvl1pPr>
          </a:lstStyle>
          <a:p>
            <a:r>
              <a:rPr lang="en-US"/>
              <a:t>Click icon to add picture</a:t>
            </a:r>
          </a:p>
        </p:txBody>
      </p:sp>
      <p:sp>
        <p:nvSpPr>
          <p:cNvPr id="5" name="Picture Placeholder 3"/>
          <p:cNvSpPr>
            <a:spLocks noGrp="1"/>
          </p:cNvSpPr>
          <p:nvPr>
            <p:ph type="pic" sz="quarter" idx="11"/>
          </p:nvPr>
        </p:nvSpPr>
        <p:spPr>
          <a:xfrm>
            <a:off x="5334000" y="2095501"/>
            <a:ext cx="3657600" cy="2214248"/>
          </a:xfrm>
          <a:solidFill>
            <a:schemeClr val="bg1">
              <a:lumMod val="95000"/>
            </a:schemeClr>
          </a:solidFill>
          <a:ln w="3175">
            <a:solidFill>
              <a:schemeClr val="bg1">
                <a:lumMod val="50000"/>
                <a:alpha val="40000"/>
              </a:schemeClr>
            </a:solidFill>
          </a:ln>
          <a:effectLst>
            <a:outerShdw dist="50800" dir="5400000" algn="t" rotWithShape="0">
              <a:schemeClr val="accent3"/>
            </a:outerShdw>
          </a:effectLst>
        </p:spPr>
        <p:txBody>
          <a:bodyPr anchor="ctr">
            <a:normAutofit/>
          </a:bodyPr>
          <a:lstStyle>
            <a:lvl1pPr marL="0" indent="0" algn="ctr">
              <a:buNone/>
              <a:defRPr sz="2100"/>
            </a:lvl1pPr>
          </a:lstStyle>
          <a:p>
            <a:r>
              <a:rPr lang="en-US"/>
              <a:t>Click icon to add picture</a:t>
            </a:r>
          </a:p>
        </p:txBody>
      </p:sp>
      <p:sp>
        <p:nvSpPr>
          <p:cNvPr id="6" name="Picture Placeholder 3"/>
          <p:cNvSpPr>
            <a:spLocks noGrp="1"/>
          </p:cNvSpPr>
          <p:nvPr>
            <p:ph type="pic" sz="quarter" idx="12"/>
          </p:nvPr>
        </p:nvSpPr>
        <p:spPr>
          <a:xfrm>
            <a:off x="9296400" y="2095501"/>
            <a:ext cx="3657600" cy="2214248"/>
          </a:xfrm>
          <a:solidFill>
            <a:schemeClr val="bg1">
              <a:lumMod val="95000"/>
            </a:schemeClr>
          </a:solidFill>
          <a:ln w="3175">
            <a:solidFill>
              <a:schemeClr val="bg1">
                <a:lumMod val="50000"/>
                <a:alpha val="40000"/>
              </a:schemeClr>
            </a:solidFill>
          </a:ln>
          <a:effectLst>
            <a:outerShdw dist="50800" dir="5400000" algn="t" rotWithShape="0">
              <a:schemeClr val="accent5"/>
            </a:outerShdw>
          </a:effectLst>
        </p:spPr>
        <p:txBody>
          <a:bodyPr anchor="ctr">
            <a:normAutofit/>
          </a:bodyPr>
          <a:lstStyle>
            <a:lvl1pPr marL="0" indent="0" algn="ctr">
              <a:buNone/>
              <a:defRPr sz="2100"/>
            </a:lvl1pPr>
          </a:lstStyle>
          <a:p>
            <a:r>
              <a:rPr lang="en-US"/>
              <a:t>Click icon to add picture</a:t>
            </a:r>
          </a:p>
        </p:txBody>
      </p:sp>
      <p:sp>
        <p:nvSpPr>
          <p:cNvPr id="7" name="Picture Placeholder 3"/>
          <p:cNvSpPr>
            <a:spLocks noGrp="1"/>
          </p:cNvSpPr>
          <p:nvPr>
            <p:ph type="pic" sz="quarter" idx="13"/>
          </p:nvPr>
        </p:nvSpPr>
        <p:spPr>
          <a:xfrm>
            <a:off x="13258800" y="2095501"/>
            <a:ext cx="3657600" cy="2214248"/>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anchor="ctr">
            <a:normAutofit/>
          </a:bodyPr>
          <a:lstStyle>
            <a:lvl1pPr marL="0" indent="0" algn="ctr">
              <a:buNone/>
              <a:defRPr sz="2100"/>
            </a:lvl1pPr>
          </a:lstStyle>
          <a:p>
            <a:r>
              <a:rPr lang="en-US"/>
              <a:t>Click icon to add picture</a:t>
            </a:r>
          </a:p>
        </p:txBody>
      </p:sp>
      <p:sp>
        <p:nvSpPr>
          <p:cNvPr id="14" name="Content Placeholder 13"/>
          <p:cNvSpPr>
            <a:spLocks noGrp="1"/>
          </p:cNvSpPr>
          <p:nvPr>
            <p:ph sz="quarter" idx="18"/>
          </p:nvPr>
        </p:nvSpPr>
        <p:spPr>
          <a:xfrm>
            <a:off x="1371600" y="4582922"/>
            <a:ext cx="3662172"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3"/>
          <p:cNvSpPr>
            <a:spLocks noGrp="1"/>
          </p:cNvSpPr>
          <p:nvPr>
            <p:ph sz="quarter" idx="19"/>
          </p:nvPr>
        </p:nvSpPr>
        <p:spPr>
          <a:xfrm>
            <a:off x="5332477" y="4582922"/>
            <a:ext cx="3662172"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20"/>
          </p:nvPr>
        </p:nvSpPr>
        <p:spPr>
          <a:xfrm>
            <a:off x="9293351" y="4582922"/>
            <a:ext cx="3662172"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3"/>
          <p:cNvSpPr>
            <a:spLocks noGrp="1"/>
          </p:cNvSpPr>
          <p:nvPr>
            <p:ph sz="quarter" idx="21"/>
          </p:nvPr>
        </p:nvSpPr>
        <p:spPr>
          <a:xfrm>
            <a:off x="13254228" y="4582922"/>
            <a:ext cx="3662172"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4"/>
          <p:cNvSpPr>
            <a:spLocks noGrp="1"/>
          </p:cNvSpPr>
          <p:nvPr>
            <p:ph type="body" sz="quarter" idx="22"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356485510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hree Tall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1" y="2095500"/>
            <a:ext cx="4992624" cy="2208276"/>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5" name="Picture Placeholder 3"/>
          <p:cNvSpPr>
            <a:spLocks noGrp="1"/>
          </p:cNvSpPr>
          <p:nvPr>
            <p:ph type="pic" sz="quarter" idx="11"/>
          </p:nvPr>
        </p:nvSpPr>
        <p:spPr>
          <a:xfrm>
            <a:off x="6647690" y="2095500"/>
            <a:ext cx="4992624" cy="2208276"/>
          </a:xfrm>
          <a:solidFill>
            <a:schemeClr val="bg1">
              <a:lumMod val="95000"/>
            </a:schemeClr>
          </a:solidFill>
          <a:ln w="3175">
            <a:solidFill>
              <a:schemeClr val="bg1">
                <a:lumMod val="50000"/>
                <a:alpha val="40000"/>
              </a:schemeClr>
            </a:solidFill>
          </a:ln>
          <a:effectLst>
            <a:outerShdw dist="50800" dir="5400000" algn="t" rotWithShape="0">
              <a:schemeClr val="accent4"/>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6" name="Picture Placeholder 3"/>
          <p:cNvSpPr>
            <a:spLocks noGrp="1"/>
          </p:cNvSpPr>
          <p:nvPr>
            <p:ph type="pic" sz="quarter" idx="12"/>
          </p:nvPr>
        </p:nvSpPr>
        <p:spPr>
          <a:xfrm>
            <a:off x="11923777" y="2095500"/>
            <a:ext cx="4992624" cy="2208276"/>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11" name="Content Placeholder 13"/>
          <p:cNvSpPr>
            <a:spLocks noGrp="1"/>
          </p:cNvSpPr>
          <p:nvPr>
            <p:ph sz="quarter" idx="18"/>
          </p:nvPr>
        </p:nvSpPr>
        <p:spPr>
          <a:xfrm>
            <a:off x="1371601" y="4582922"/>
            <a:ext cx="4992624"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3"/>
          <p:cNvSpPr>
            <a:spLocks noGrp="1"/>
          </p:cNvSpPr>
          <p:nvPr>
            <p:ph sz="quarter" idx="19"/>
          </p:nvPr>
        </p:nvSpPr>
        <p:spPr>
          <a:xfrm>
            <a:off x="6647690" y="4582922"/>
            <a:ext cx="4992624"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3"/>
          <p:cNvSpPr>
            <a:spLocks noGrp="1"/>
          </p:cNvSpPr>
          <p:nvPr>
            <p:ph sz="quarter" idx="20"/>
          </p:nvPr>
        </p:nvSpPr>
        <p:spPr>
          <a:xfrm>
            <a:off x="11923777" y="4582922"/>
            <a:ext cx="4992624"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68391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hree Tall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1" y="2095500"/>
            <a:ext cx="4992624" cy="2208276"/>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5" name="Picture Placeholder 3"/>
          <p:cNvSpPr>
            <a:spLocks noGrp="1"/>
          </p:cNvSpPr>
          <p:nvPr>
            <p:ph type="pic" sz="quarter" idx="11"/>
          </p:nvPr>
        </p:nvSpPr>
        <p:spPr>
          <a:xfrm>
            <a:off x="6647690" y="2095500"/>
            <a:ext cx="4992624" cy="2208276"/>
          </a:xfrm>
          <a:solidFill>
            <a:schemeClr val="bg1">
              <a:lumMod val="95000"/>
            </a:schemeClr>
          </a:solidFill>
          <a:ln w="3175">
            <a:solidFill>
              <a:schemeClr val="bg1">
                <a:lumMod val="50000"/>
                <a:alpha val="40000"/>
              </a:schemeClr>
            </a:solidFill>
          </a:ln>
          <a:effectLst>
            <a:outerShdw dist="50800" dir="5400000" algn="t" rotWithShape="0">
              <a:schemeClr val="accent4"/>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6" name="Picture Placeholder 3"/>
          <p:cNvSpPr>
            <a:spLocks noGrp="1"/>
          </p:cNvSpPr>
          <p:nvPr>
            <p:ph type="pic" sz="quarter" idx="12"/>
          </p:nvPr>
        </p:nvSpPr>
        <p:spPr>
          <a:xfrm>
            <a:off x="11923777" y="2095500"/>
            <a:ext cx="4992624" cy="2208276"/>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11" name="Content Placeholder 13"/>
          <p:cNvSpPr>
            <a:spLocks noGrp="1"/>
          </p:cNvSpPr>
          <p:nvPr>
            <p:ph sz="quarter" idx="18"/>
          </p:nvPr>
        </p:nvSpPr>
        <p:spPr>
          <a:xfrm>
            <a:off x="1371601" y="4582922"/>
            <a:ext cx="4992624"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3"/>
          <p:cNvSpPr>
            <a:spLocks noGrp="1"/>
          </p:cNvSpPr>
          <p:nvPr>
            <p:ph sz="quarter" idx="19"/>
          </p:nvPr>
        </p:nvSpPr>
        <p:spPr>
          <a:xfrm>
            <a:off x="6647690" y="4582922"/>
            <a:ext cx="4992624"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3"/>
          <p:cNvSpPr>
            <a:spLocks noGrp="1"/>
          </p:cNvSpPr>
          <p:nvPr>
            <p:ph sz="quarter" idx="20"/>
          </p:nvPr>
        </p:nvSpPr>
        <p:spPr>
          <a:xfrm>
            <a:off x="11923777" y="4582922"/>
            <a:ext cx="4992624"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4"/>
          <p:cNvSpPr>
            <a:spLocks noGrp="1"/>
          </p:cNvSpPr>
          <p:nvPr>
            <p:ph type="body" sz="quarter" idx="21"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352912085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Tall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2" y="2095500"/>
            <a:ext cx="7628384" cy="2208276"/>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5" name="Picture Placeholder 3"/>
          <p:cNvSpPr>
            <a:spLocks noGrp="1"/>
          </p:cNvSpPr>
          <p:nvPr>
            <p:ph type="pic" sz="quarter" idx="11"/>
          </p:nvPr>
        </p:nvSpPr>
        <p:spPr>
          <a:xfrm>
            <a:off x="9288018" y="2095500"/>
            <a:ext cx="7628384" cy="2208276"/>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7" name="Content Placeholder 13"/>
          <p:cNvSpPr>
            <a:spLocks noGrp="1"/>
          </p:cNvSpPr>
          <p:nvPr>
            <p:ph sz="quarter" idx="18"/>
          </p:nvPr>
        </p:nvSpPr>
        <p:spPr>
          <a:xfrm>
            <a:off x="1371601" y="4582922"/>
            <a:ext cx="7626096"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13"/>
          <p:cNvSpPr>
            <a:spLocks noGrp="1"/>
          </p:cNvSpPr>
          <p:nvPr>
            <p:ph sz="quarter" idx="19"/>
          </p:nvPr>
        </p:nvSpPr>
        <p:spPr>
          <a:xfrm>
            <a:off x="9290305" y="4582922"/>
            <a:ext cx="7626096"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9143779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Tall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2" y="2095500"/>
            <a:ext cx="7628384" cy="2208276"/>
          </a:xfrm>
          <a:solidFill>
            <a:schemeClr val="bg1">
              <a:lumMod val="95000"/>
            </a:schemeClr>
          </a:solidFill>
          <a:ln w="3175">
            <a:solidFill>
              <a:schemeClr val="bg1">
                <a:lumMod val="50000"/>
                <a:alpha val="40000"/>
              </a:schemeClr>
            </a:solidFill>
          </a:ln>
          <a:effectLst>
            <a:outerShdw dist="50800" dir="5400000" algn="t" rotWithShape="0">
              <a:schemeClr val="accent1"/>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5" name="Picture Placeholder 3"/>
          <p:cNvSpPr>
            <a:spLocks noGrp="1"/>
          </p:cNvSpPr>
          <p:nvPr>
            <p:ph type="pic" sz="quarter" idx="11"/>
          </p:nvPr>
        </p:nvSpPr>
        <p:spPr>
          <a:xfrm>
            <a:off x="9288018" y="2095500"/>
            <a:ext cx="7628384" cy="2208276"/>
          </a:xfrm>
          <a:solidFill>
            <a:schemeClr val="bg1">
              <a:lumMod val="95000"/>
            </a:schemeClr>
          </a:solidFill>
          <a:ln w="3175">
            <a:solidFill>
              <a:schemeClr val="bg1">
                <a:lumMod val="50000"/>
                <a:alpha val="40000"/>
              </a:schemeClr>
            </a:solidFill>
          </a:ln>
          <a:effectLst>
            <a:outerShdw dist="50800" dir="5400000" algn="t" rotWithShape="0">
              <a:schemeClr val="bg2"/>
            </a:outerShdw>
          </a:effectLst>
        </p:spPr>
        <p:txBody>
          <a:bodyPr vert="horz" lIns="0" tIns="0" rIns="0" bIns="0" rtlCol="0" anchor="ctr">
            <a:normAutofit/>
          </a:bodyPr>
          <a:lstStyle>
            <a:lvl1pPr marL="0" indent="0" algn="ctr">
              <a:buNone/>
              <a:defRPr lang="en-US" sz="2100"/>
            </a:lvl1pPr>
          </a:lstStyle>
          <a:p>
            <a:pPr lvl="0"/>
            <a:r>
              <a:rPr lang="en-US"/>
              <a:t>Click icon to add picture</a:t>
            </a:r>
          </a:p>
        </p:txBody>
      </p:sp>
      <p:sp>
        <p:nvSpPr>
          <p:cNvPr id="7" name="Content Placeholder 13"/>
          <p:cNvSpPr>
            <a:spLocks noGrp="1"/>
          </p:cNvSpPr>
          <p:nvPr>
            <p:ph sz="quarter" idx="18"/>
          </p:nvPr>
        </p:nvSpPr>
        <p:spPr>
          <a:xfrm>
            <a:off x="1371601" y="4582922"/>
            <a:ext cx="7626096"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13"/>
          <p:cNvSpPr>
            <a:spLocks noGrp="1"/>
          </p:cNvSpPr>
          <p:nvPr>
            <p:ph sz="quarter" idx="19"/>
          </p:nvPr>
        </p:nvSpPr>
        <p:spPr>
          <a:xfrm>
            <a:off x="9290305" y="4582922"/>
            <a:ext cx="7626096" cy="448249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4"/>
          <p:cNvSpPr>
            <a:spLocks noGrp="1"/>
          </p:cNvSpPr>
          <p:nvPr>
            <p:ph type="body" sz="quarter" idx="20"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107172977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Eight Gri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0076" y="2095501"/>
            <a:ext cx="3657600" cy="2214248"/>
          </a:xfrm>
          <a:solidFill>
            <a:schemeClr val="bg1">
              <a:lumMod val="95000"/>
            </a:schemeClr>
          </a:solidFill>
        </p:spPr>
        <p:txBody>
          <a:bodyPr vert="horz" lIns="0" tIns="0" rIns="0" bIns="0" rtlCol="0" anchor="ctr">
            <a:normAutofit/>
          </a:bodyPr>
          <a:lstStyle>
            <a:lvl1pPr>
              <a:defRPr lang="en-US" sz="2100" dirty="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5332476" y="2095501"/>
            <a:ext cx="3657600" cy="2214248"/>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6" name="Picture Placeholder 3"/>
          <p:cNvSpPr>
            <a:spLocks noGrp="1"/>
          </p:cNvSpPr>
          <p:nvPr>
            <p:ph type="pic" sz="quarter" idx="12"/>
          </p:nvPr>
        </p:nvSpPr>
        <p:spPr>
          <a:xfrm>
            <a:off x="9294876" y="2095501"/>
            <a:ext cx="3657600" cy="2214248"/>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7" name="Picture Placeholder 3"/>
          <p:cNvSpPr>
            <a:spLocks noGrp="1"/>
          </p:cNvSpPr>
          <p:nvPr>
            <p:ph type="pic" sz="quarter" idx="13"/>
          </p:nvPr>
        </p:nvSpPr>
        <p:spPr>
          <a:xfrm>
            <a:off x="13257276" y="2095501"/>
            <a:ext cx="3657600" cy="2214248"/>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4" name="Content Placeholder 13"/>
          <p:cNvSpPr>
            <a:spLocks noGrp="1"/>
          </p:cNvSpPr>
          <p:nvPr>
            <p:ph sz="quarter" idx="18"/>
          </p:nvPr>
        </p:nvSpPr>
        <p:spPr>
          <a:xfrm>
            <a:off x="1370077" y="7075511"/>
            <a:ext cx="3662172" cy="1989908"/>
          </a:xfrm>
        </p:spPr>
        <p:txBody>
          <a:bodyPr/>
          <a:lstStyle>
            <a:lvl1pPr marL="0" indent="0">
              <a:buNone/>
              <a:defRPr sz="210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3"/>
          <p:cNvSpPr>
            <a:spLocks noGrp="1"/>
          </p:cNvSpPr>
          <p:nvPr>
            <p:ph sz="quarter" idx="19"/>
          </p:nvPr>
        </p:nvSpPr>
        <p:spPr>
          <a:xfrm>
            <a:off x="5330951" y="7075511"/>
            <a:ext cx="3662172" cy="1989908"/>
          </a:xfrm>
        </p:spPr>
        <p:txBody>
          <a:bodyPr>
            <a:normAutofit/>
          </a:bodyPr>
          <a:lstStyle>
            <a:lvl1pPr marL="0" indent="0">
              <a:buNone/>
              <a:defRPr sz="210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20"/>
          </p:nvPr>
        </p:nvSpPr>
        <p:spPr>
          <a:xfrm>
            <a:off x="9291828" y="7075511"/>
            <a:ext cx="3662172" cy="1989908"/>
          </a:xfrm>
        </p:spPr>
        <p:txBody>
          <a:bodyPr>
            <a:normAutofit/>
          </a:bodyPr>
          <a:lstStyle>
            <a:lvl1pPr marL="0" indent="0">
              <a:buNone/>
              <a:defRPr sz="210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3"/>
          <p:cNvSpPr>
            <a:spLocks noGrp="1"/>
          </p:cNvSpPr>
          <p:nvPr>
            <p:ph sz="quarter" idx="21"/>
          </p:nvPr>
        </p:nvSpPr>
        <p:spPr>
          <a:xfrm>
            <a:off x="13252704" y="7075511"/>
            <a:ext cx="3662172" cy="1989908"/>
          </a:xfrm>
        </p:spPr>
        <p:txBody>
          <a:bodyPr>
            <a:normAutofit/>
          </a:bodyPr>
          <a:lstStyle>
            <a:lvl1pPr marL="0" indent="0">
              <a:buNone/>
              <a:defRPr sz="210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3"/>
          <p:cNvSpPr>
            <a:spLocks noGrp="1"/>
          </p:cNvSpPr>
          <p:nvPr>
            <p:ph type="pic" sz="quarter" idx="22"/>
          </p:nvPr>
        </p:nvSpPr>
        <p:spPr>
          <a:xfrm>
            <a:off x="1370076" y="4585507"/>
            <a:ext cx="3657600" cy="2214248"/>
          </a:xfrm>
          <a:solidFill>
            <a:schemeClr val="bg1">
              <a:lumMod val="95000"/>
            </a:schemeClr>
          </a:solidFill>
        </p:spPr>
        <p:txBody>
          <a:bodyPr vert="horz" lIns="0" tIns="0" rIns="0" bIns="0" rtlCol="0" anchor="ctr">
            <a:normAutofit/>
          </a:bodyPr>
          <a:lstStyle>
            <a:lvl1pPr>
              <a:defRPr lang="en-US" sz="2100" dirty="0"/>
            </a:lvl1pPr>
          </a:lstStyle>
          <a:p>
            <a:pPr marL="0" lvl="0" indent="0" algn="ctr">
              <a:buNone/>
            </a:pPr>
            <a:r>
              <a:rPr lang="en-US"/>
              <a:t>Click icon to add picture</a:t>
            </a:r>
          </a:p>
        </p:txBody>
      </p:sp>
      <p:sp>
        <p:nvSpPr>
          <p:cNvPr id="12" name="Picture Placeholder 3"/>
          <p:cNvSpPr>
            <a:spLocks noGrp="1"/>
          </p:cNvSpPr>
          <p:nvPr>
            <p:ph type="pic" sz="quarter" idx="23"/>
          </p:nvPr>
        </p:nvSpPr>
        <p:spPr>
          <a:xfrm>
            <a:off x="5332476" y="4585507"/>
            <a:ext cx="3657600" cy="2214248"/>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3" name="Picture Placeholder 3"/>
          <p:cNvSpPr>
            <a:spLocks noGrp="1"/>
          </p:cNvSpPr>
          <p:nvPr>
            <p:ph type="pic" sz="quarter" idx="24"/>
          </p:nvPr>
        </p:nvSpPr>
        <p:spPr>
          <a:xfrm>
            <a:off x="9294876" y="4585507"/>
            <a:ext cx="3657600" cy="2214248"/>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6" name="Picture Placeholder 3"/>
          <p:cNvSpPr>
            <a:spLocks noGrp="1"/>
          </p:cNvSpPr>
          <p:nvPr>
            <p:ph type="pic" sz="quarter" idx="25"/>
          </p:nvPr>
        </p:nvSpPr>
        <p:spPr>
          <a:xfrm>
            <a:off x="13257276" y="4585507"/>
            <a:ext cx="3657600" cy="2214248"/>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Tree>
    <p:extLst>
      <p:ext uri="{BB962C8B-B14F-4D97-AF65-F5344CB8AC3E}">
        <p14:creationId xmlns:p14="http://schemas.microsoft.com/office/powerpoint/2010/main" val="3753064525"/>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Eight Grid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0076" y="2095501"/>
            <a:ext cx="3657600" cy="2214248"/>
          </a:xfrm>
          <a:solidFill>
            <a:schemeClr val="bg1">
              <a:lumMod val="95000"/>
            </a:schemeClr>
          </a:solidFill>
        </p:spPr>
        <p:txBody>
          <a:bodyPr vert="horz" lIns="0" tIns="0" rIns="0" bIns="0" rtlCol="0" anchor="ctr">
            <a:normAutofit/>
          </a:bodyPr>
          <a:lstStyle>
            <a:lvl1pPr>
              <a:defRPr lang="en-US" sz="2100" dirty="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5332476" y="2095501"/>
            <a:ext cx="3657600" cy="2214248"/>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6" name="Picture Placeholder 3"/>
          <p:cNvSpPr>
            <a:spLocks noGrp="1"/>
          </p:cNvSpPr>
          <p:nvPr>
            <p:ph type="pic" sz="quarter" idx="12"/>
          </p:nvPr>
        </p:nvSpPr>
        <p:spPr>
          <a:xfrm>
            <a:off x="9294876" y="2095501"/>
            <a:ext cx="3657600" cy="2214248"/>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7" name="Picture Placeholder 3"/>
          <p:cNvSpPr>
            <a:spLocks noGrp="1"/>
          </p:cNvSpPr>
          <p:nvPr>
            <p:ph type="pic" sz="quarter" idx="13"/>
          </p:nvPr>
        </p:nvSpPr>
        <p:spPr>
          <a:xfrm>
            <a:off x="13257276" y="2095501"/>
            <a:ext cx="3657600" cy="2214248"/>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4" name="Content Placeholder 13"/>
          <p:cNvSpPr>
            <a:spLocks noGrp="1"/>
          </p:cNvSpPr>
          <p:nvPr>
            <p:ph sz="quarter" idx="18"/>
          </p:nvPr>
        </p:nvSpPr>
        <p:spPr>
          <a:xfrm>
            <a:off x="1370077" y="7075511"/>
            <a:ext cx="3662172" cy="1989908"/>
          </a:xfrm>
        </p:spPr>
        <p:txBody>
          <a:bodyPr/>
          <a:lstStyle>
            <a:lvl1pPr marL="0" indent="0">
              <a:buNone/>
              <a:defRPr sz="210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3"/>
          <p:cNvSpPr>
            <a:spLocks noGrp="1"/>
          </p:cNvSpPr>
          <p:nvPr>
            <p:ph sz="quarter" idx="19"/>
          </p:nvPr>
        </p:nvSpPr>
        <p:spPr>
          <a:xfrm>
            <a:off x="5330951" y="7075511"/>
            <a:ext cx="3662172" cy="1989908"/>
          </a:xfrm>
        </p:spPr>
        <p:txBody>
          <a:bodyPr>
            <a:normAutofit/>
          </a:bodyPr>
          <a:lstStyle>
            <a:lvl1pPr marL="0" indent="0">
              <a:buNone/>
              <a:defRPr sz="210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13"/>
          <p:cNvSpPr>
            <a:spLocks noGrp="1"/>
          </p:cNvSpPr>
          <p:nvPr>
            <p:ph sz="quarter" idx="20"/>
          </p:nvPr>
        </p:nvSpPr>
        <p:spPr>
          <a:xfrm>
            <a:off x="9291828" y="7075511"/>
            <a:ext cx="3662172" cy="1989908"/>
          </a:xfrm>
        </p:spPr>
        <p:txBody>
          <a:bodyPr>
            <a:normAutofit/>
          </a:bodyPr>
          <a:lstStyle>
            <a:lvl1pPr marL="0" indent="0">
              <a:buNone/>
              <a:defRPr sz="210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3"/>
          <p:cNvSpPr>
            <a:spLocks noGrp="1"/>
          </p:cNvSpPr>
          <p:nvPr>
            <p:ph sz="quarter" idx="21"/>
          </p:nvPr>
        </p:nvSpPr>
        <p:spPr>
          <a:xfrm>
            <a:off x="13252704" y="7075511"/>
            <a:ext cx="3662172" cy="1989908"/>
          </a:xfrm>
        </p:spPr>
        <p:txBody>
          <a:bodyPr>
            <a:normAutofit/>
          </a:bodyPr>
          <a:lstStyle>
            <a:lvl1pPr marL="0" indent="0">
              <a:buNone/>
              <a:defRPr sz="210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Picture Placeholder 3"/>
          <p:cNvSpPr>
            <a:spLocks noGrp="1"/>
          </p:cNvSpPr>
          <p:nvPr>
            <p:ph type="pic" sz="quarter" idx="22"/>
          </p:nvPr>
        </p:nvSpPr>
        <p:spPr>
          <a:xfrm>
            <a:off x="1370076" y="4585507"/>
            <a:ext cx="3657600" cy="2214248"/>
          </a:xfrm>
          <a:solidFill>
            <a:schemeClr val="bg1">
              <a:lumMod val="95000"/>
            </a:schemeClr>
          </a:solidFill>
        </p:spPr>
        <p:txBody>
          <a:bodyPr vert="horz" lIns="0" tIns="0" rIns="0" bIns="0" rtlCol="0" anchor="ctr">
            <a:normAutofit/>
          </a:bodyPr>
          <a:lstStyle>
            <a:lvl1pPr>
              <a:defRPr lang="en-US" sz="2100" dirty="0"/>
            </a:lvl1pPr>
          </a:lstStyle>
          <a:p>
            <a:pPr marL="0" lvl="0" indent="0" algn="ctr">
              <a:buNone/>
            </a:pPr>
            <a:r>
              <a:rPr lang="en-US"/>
              <a:t>Click icon to add picture</a:t>
            </a:r>
          </a:p>
        </p:txBody>
      </p:sp>
      <p:sp>
        <p:nvSpPr>
          <p:cNvPr id="12" name="Picture Placeholder 3"/>
          <p:cNvSpPr>
            <a:spLocks noGrp="1"/>
          </p:cNvSpPr>
          <p:nvPr>
            <p:ph type="pic" sz="quarter" idx="23"/>
          </p:nvPr>
        </p:nvSpPr>
        <p:spPr>
          <a:xfrm>
            <a:off x="5332476" y="4585507"/>
            <a:ext cx="3657600" cy="2214248"/>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3" name="Picture Placeholder 3"/>
          <p:cNvSpPr>
            <a:spLocks noGrp="1"/>
          </p:cNvSpPr>
          <p:nvPr>
            <p:ph type="pic" sz="quarter" idx="24"/>
          </p:nvPr>
        </p:nvSpPr>
        <p:spPr>
          <a:xfrm>
            <a:off x="9294876" y="4585507"/>
            <a:ext cx="3657600" cy="2214248"/>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6" name="Picture Placeholder 3"/>
          <p:cNvSpPr>
            <a:spLocks noGrp="1"/>
          </p:cNvSpPr>
          <p:nvPr>
            <p:ph type="pic" sz="quarter" idx="25"/>
          </p:nvPr>
        </p:nvSpPr>
        <p:spPr>
          <a:xfrm>
            <a:off x="13257276" y="4585507"/>
            <a:ext cx="3657600" cy="2214248"/>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7" name="Text Placeholder 4"/>
          <p:cNvSpPr>
            <a:spLocks noGrp="1"/>
          </p:cNvSpPr>
          <p:nvPr>
            <p:ph type="body" sz="quarter" idx="26"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32042415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sto con immagine bianca">
    <p:spTree>
      <p:nvGrpSpPr>
        <p:cNvPr id="1" name=""/>
        <p:cNvGrpSpPr/>
        <p:nvPr/>
      </p:nvGrpSpPr>
      <p:grpSpPr>
        <a:xfrm>
          <a:off x="0" y="0"/>
          <a:ext cx="0" cy="0"/>
          <a:chOff x="0" y="0"/>
          <a:chExt cx="0" cy="0"/>
        </a:xfrm>
      </p:grpSpPr>
      <p:pic>
        <p:nvPicPr>
          <p:cNvPr id="2" name="Image 1" descr="preencoded.png">
            <a:extLst>
              <a:ext uri="{FF2B5EF4-FFF2-40B4-BE49-F238E27FC236}">
                <a16:creationId xmlns:a16="http://schemas.microsoft.com/office/drawing/2014/main" id="{B2942EF7-C923-543C-F7A2-C02223546CE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 y="-19050"/>
            <a:ext cx="18304933" cy="10306049"/>
          </a:xfrm>
          <a:prstGeom prst="rect">
            <a:avLst/>
          </a:prstGeom>
        </p:spPr>
      </p:pic>
      <p:sp>
        <p:nvSpPr>
          <p:cNvPr id="37" name="Segnaposto immagine 36">
            <a:extLst>
              <a:ext uri="{FF2B5EF4-FFF2-40B4-BE49-F238E27FC236}">
                <a16:creationId xmlns:a16="http://schemas.microsoft.com/office/drawing/2014/main" id="{C1C37003-0232-4D5D-C9FD-EF864D913673}"/>
              </a:ext>
            </a:extLst>
          </p:cNvPr>
          <p:cNvSpPr>
            <a:spLocks noGrp="1"/>
          </p:cNvSpPr>
          <p:nvPr>
            <p:ph type="pic" sz="quarter" idx="22"/>
          </p:nvPr>
        </p:nvSpPr>
        <p:spPr>
          <a:xfrm>
            <a:off x="8787161" y="0"/>
            <a:ext cx="9500839" cy="10287000"/>
          </a:xfrm>
          <a:prstGeom prst="rect">
            <a:avLst/>
          </a:prstGeom>
        </p:spPr>
        <p:txBody>
          <a:bodyPr/>
          <a:lstStyle/>
          <a:p>
            <a:endParaRPr lang="it-IT"/>
          </a:p>
        </p:txBody>
      </p:sp>
      <p:sp>
        <p:nvSpPr>
          <p:cNvPr id="17" name="Segnaposto testo 16">
            <a:extLst>
              <a:ext uri="{FF2B5EF4-FFF2-40B4-BE49-F238E27FC236}">
                <a16:creationId xmlns:a16="http://schemas.microsoft.com/office/drawing/2014/main" id="{C9F7A2F9-B299-05B8-3C8F-17E04C4F1171}"/>
              </a:ext>
            </a:extLst>
          </p:cNvPr>
          <p:cNvSpPr>
            <a:spLocks noGrp="1"/>
          </p:cNvSpPr>
          <p:nvPr>
            <p:ph type="body" sz="quarter" idx="21" hasCustomPrompt="1"/>
          </p:nvPr>
        </p:nvSpPr>
        <p:spPr>
          <a:xfrm>
            <a:off x="1389312" y="2632249"/>
            <a:ext cx="2557461" cy="414337"/>
          </a:xfrm>
          <a:prstGeom prst="rect">
            <a:avLst/>
          </a:prstGeom>
        </p:spPr>
        <p:txBody>
          <a:bodyPr/>
          <a:lstStyle>
            <a:lvl1pPr marL="0" indent="0">
              <a:buFontTx/>
              <a:buNone/>
              <a:defRPr>
                <a:solidFill>
                  <a:srgbClr val="7BA9EC"/>
                </a:solidFill>
              </a:defRPr>
            </a:lvl1pPr>
          </a:lstStyle>
          <a:p>
            <a:pPr lvl="0"/>
            <a:r>
              <a:rPr lang="it-IT"/>
              <a:t>Label</a:t>
            </a:r>
          </a:p>
        </p:txBody>
      </p:sp>
      <p:sp>
        <p:nvSpPr>
          <p:cNvPr id="33" name="CasellaDiTesto 32">
            <a:extLst>
              <a:ext uri="{FF2B5EF4-FFF2-40B4-BE49-F238E27FC236}">
                <a16:creationId xmlns:a16="http://schemas.microsoft.com/office/drawing/2014/main" id="{D6313F96-22B5-2D2C-0949-C5DBCB756B7E}"/>
              </a:ext>
            </a:extLst>
          </p:cNvPr>
          <p:cNvSpPr txBox="1"/>
          <p:nvPr userDrawn="1"/>
        </p:nvSpPr>
        <p:spPr>
          <a:xfrm>
            <a:off x="10058401" y="-780585"/>
            <a:ext cx="184731" cy="369332"/>
          </a:xfrm>
          <a:prstGeom prst="rect">
            <a:avLst/>
          </a:prstGeom>
          <a:noFill/>
        </p:spPr>
        <p:txBody>
          <a:bodyPr wrap="none" rtlCol="0">
            <a:spAutoFit/>
          </a:bodyPr>
          <a:lstStyle/>
          <a:p>
            <a:endParaRPr lang="it-IT" sz="1800"/>
          </a:p>
        </p:txBody>
      </p:sp>
      <p:sp>
        <p:nvSpPr>
          <p:cNvPr id="35" name="CasellaDiTesto 34">
            <a:extLst>
              <a:ext uri="{FF2B5EF4-FFF2-40B4-BE49-F238E27FC236}">
                <a16:creationId xmlns:a16="http://schemas.microsoft.com/office/drawing/2014/main" id="{F84A4EA4-0249-A35E-C4F5-A60EBF57265F}"/>
              </a:ext>
            </a:extLst>
          </p:cNvPr>
          <p:cNvSpPr txBox="1"/>
          <p:nvPr userDrawn="1"/>
        </p:nvSpPr>
        <p:spPr>
          <a:xfrm>
            <a:off x="10749777" y="-1471961"/>
            <a:ext cx="184731" cy="369332"/>
          </a:xfrm>
          <a:prstGeom prst="rect">
            <a:avLst/>
          </a:prstGeom>
          <a:noFill/>
        </p:spPr>
        <p:txBody>
          <a:bodyPr wrap="none" rtlCol="0">
            <a:spAutoFit/>
          </a:bodyPr>
          <a:lstStyle/>
          <a:p>
            <a:endParaRPr lang="it-IT" sz="1800"/>
          </a:p>
        </p:txBody>
      </p:sp>
      <p:sp>
        <p:nvSpPr>
          <p:cNvPr id="4" name="Footer Placeholder 3">
            <a:extLst>
              <a:ext uri="{FF2B5EF4-FFF2-40B4-BE49-F238E27FC236}">
                <a16:creationId xmlns:a16="http://schemas.microsoft.com/office/drawing/2014/main" id="{5ABF80C5-B892-5737-B031-5E615AD3FE0E}"/>
              </a:ext>
            </a:extLst>
          </p:cNvPr>
          <p:cNvSpPr>
            <a:spLocks noGrp="1"/>
          </p:cNvSpPr>
          <p:nvPr>
            <p:ph type="ftr" sz="quarter" idx="23"/>
          </p:nvPr>
        </p:nvSpPr>
        <p:spPr>
          <a:xfrm>
            <a:off x="933450" y="732641"/>
            <a:ext cx="6172201" cy="547688"/>
          </a:xfrm>
          <a:prstGeom prst="rect">
            <a:avLst/>
          </a:prstGeom>
        </p:spPr>
        <p:txBody>
          <a:bodyPr/>
          <a:lstStyle/>
          <a:p>
            <a:r>
              <a:rPr lang="en-GB" b="1"/>
              <a:t>Titolo capitolo - Titolo sottocapitolo </a:t>
            </a:r>
            <a:endParaRPr lang="en-IT"/>
          </a:p>
        </p:txBody>
      </p:sp>
      <p:sp>
        <p:nvSpPr>
          <p:cNvPr id="8" name="Slide Number Placeholder 7">
            <a:extLst>
              <a:ext uri="{FF2B5EF4-FFF2-40B4-BE49-F238E27FC236}">
                <a16:creationId xmlns:a16="http://schemas.microsoft.com/office/drawing/2014/main" id="{AE89E745-A798-EF2C-DBA9-CDB3F56F9F48}"/>
              </a:ext>
            </a:extLst>
          </p:cNvPr>
          <p:cNvSpPr>
            <a:spLocks noGrp="1"/>
          </p:cNvSpPr>
          <p:nvPr>
            <p:ph type="sldNum" sz="quarter" idx="24"/>
          </p:nvPr>
        </p:nvSpPr>
        <p:spPr>
          <a:xfrm>
            <a:off x="933450" y="9035267"/>
            <a:ext cx="1300164" cy="547688"/>
          </a:xfrm>
          <a:prstGeom prst="rect">
            <a:avLst/>
          </a:prstGeom>
        </p:spPr>
        <p:txBody>
          <a:bodyPr/>
          <a:lstStyle/>
          <a:p>
            <a:fld id="{F0221AAB-2B63-824F-A124-88DC2873D25D}" type="slidenum">
              <a:rPr lang="en-IT" smtClean="0"/>
              <a:pPr/>
              <a:t>‹N›</a:t>
            </a:fld>
            <a:endParaRPr lang="en-IT"/>
          </a:p>
        </p:txBody>
      </p:sp>
      <p:sp>
        <p:nvSpPr>
          <p:cNvPr id="15" name="Segnaposto testo 14">
            <a:extLst>
              <a:ext uri="{FF2B5EF4-FFF2-40B4-BE49-F238E27FC236}">
                <a16:creationId xmlns:a16="http://schemas.microsoft.com/office/drawing/2014/main" id="{E74BD021-8A4B-C0DD-E48C-E900A03063E5}"/>
              </a:ext>
            </a:extLst>
          </p:cNvPr>
          <p:cNvSpPr>
            <a:spLocks noGrp="1"/>
          </p:cNvSpPr>
          <p:nvPr>
            <p:ph type="body" sz="quarter" idx="20" hasCustomPrompt="1"/>
          </p:nvPr>
        </p:nvSpPr>
        <p:spPr>
          <a:xfrm>
            <a:off x="1389311" y="3262325"/>
            <a:ext cx="10216268" cy="4546600"/>
          </a:xfrm>
          <a:prstGeom prst="rect">
            <a:avLst/>
          </a:prstGeom>
        </p:spPr>
        <p:txBody>
          <a:bodyPr/>
          <a:lstStyle>
            <a:lvl1pPr marL="0" indent="0">
              <a:buFontTx/>
              <a:buNone/>
              <a:defRPr sz="5400" b="1" i="0">
                <a:solidFill>
                  <a:srgbClr val="2F6DD5"/>
                </a:solidFill>
                <a:latin typeface="Lora SemiBold" pitchFamily="2" charset="77"/>
              </a:defRPr>
            </a:lvl1pPr>
          </a:lstStyle>
          <a:p>
            <a:pPr lvl="0"/>
            <a:r>
              <a:rPr lang="it-IT"/>
              <a:t>Sed ut </a:t>
            </a:r>
            <a:r>
              <a:rPr lang="it-IT" err="1"/>
              <a:t>perspiciat</a:t>
            </a:r>
            <a:r>
              <a:rPr lang="it-IT"/>
              <a:t> </a:t>
            </a:r>
            <a:r>
              <a:rPr lang="it-IT" err="1"/>
              <a:t>unde</a:t>
            </a:r>
            <a:r>
              <a:rPr lang="it-IT"/>
              <a:t> omnis </a:t>
            </a:r>
            <a:r>
              <a:rPr lang="it-IT" err="1"/>
              <a:t>iste</a:t>
            </a:r>
            <a:r>
              <a:rPr lang="it-IT"/>
              <a:t> </a:t>
            </a:r>
            <a:r>
              <a:rPr lang="it-IT" err="1"/>
              <a:t>natus</a:t>
            </a:r>
            <a:r>
              <a:rPr lang="it-IT"/>
              <a:t> </a:t>
            </a:r>
            <a:r>
              <a:rPr lang="it-IT" err="1"/>
              <a:t>error</a:t>
            </a:r>
            <a:r>
              <a:rPr lang="it-IT"/>
              <a:t> </a:t>
            </a:r>
            <a:r>
              <a:rPr lang="it-IT" err="1"/>
              <a:t>sit</a:t>
            </a:r>
            <a:r>
              <a:rPr lang="it-IT"/>
              <a:t> </a:t>
            </a:r>
            <a:r>
              <a:rPr lang="it-IT" err="1"/>
              <a:t>voluptatem</a:t>
            </a:r>
            <a:r>
              <a:rPr lang="it-IT"/>
              <a:t> </a:t>
            </a:r>
            <a:r>
              <a:rPr lang="it-IT" err="1"/>
              <a:t>accusantium</a:t>
            </a:r>
            <a:r>
              <a:rPr lang="it-IT"/>
              <a:t>. Orci </a:t>
            </a:r>
            <a:r>
              <a:rPr lang="it-IT" err="1"/>
              <a:t>varius</a:t>
            </a:r>
            <a:r>
              <a:rPr lang="it-IT"/>
              <a:t> </a:t>
            </a:r>
            <a:r>
              <a:rPr lang="it-IT" err="1"/>
              <a:t>natoque</a:t>
            </a:r>
            <a:r>
              <a:rPr lang="it-IT"/>
              <a:t> </a:t>
            </a:r>
            <a:r>
              <a:rPr lang="it-IT" err="1"/>
              <a:t>penatibus</a:t>
            </a:r>
            <a:r>
              <a:rPr lang="it-IT"/>
              <a:t> et </a:t>
            </a:r>
            <a:r>
              <a:rPr lang="it-IT" err="1"/>
              <a:t>magnis</a:t>
            </a:r>
            <a:br>
              <a:rPr lang="it-IT"/>
            </a:br>
            <a:r>
              <a:rPr lang="it-IT" err="1"/>
              <a:t>dis</a:t>
            </a:r>
            <a:r>
              <a:rPr lang="it-IT"/>
              <a:t> </a:t>
            </a:r>
            <a:r>
              <a:rPr lang="it-IT" err="1"/>
              <a:t>parturient</a:t>
            </a:r>
            <a:r>
              <a:rPr lang="it-IT"/>
              <a:t> </a:t>
            </a:r>
            <a:r>
              <a:rPr lang="it-IT" err="1"/>
              <a:t>montes</a:t>
            </a:r>
            <a:r>
              <a:rPr lang="it-IT"/>
              <a:t>, </a:t>
            </a:r>
            <a:r>
              <a:rPr lang="it-IT" err="1"/>
              <a:t>nascetur</a:t>
            </a:r>
            <a:r>
              <a:rPr lang="it-IT"/>
              <a:t>.</a:t>
            </a:r>
          </a:p>
        </p:txBody>
      </p:sp>
    </p:spTree>
    <p:extLst>
      <p:ext uri="{BB962C8B-B14F-4D97-AF65-F5344CB8AC3E}">
        <p14:creationId xmlns:p14="http://schemas.microsoft.com/office/powerpoint/2010/main" val="423153384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ix Gri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1" y="2095500"/>
            <a:ext cx="499262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6647690" y="2095500"/>
            <a:ext cx="499262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6" name="Picture Placeholder 3"/>
          <p:cNvSpPr>
            <a:spLocks noGrp="1"/>
          </p:cNvSpPr>
          <p:nvPr>
            <p:ph type="pic" sz="quarter" idx="12"/>
          </p:nvPr>
        </p:nvSpPr>
        <p:spPr>
          <a:xfrm>
            <a:off x="11923777" y="2095500"/>
            <a:ext cx="499262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1" name="Content Placeholder 13"/>
          <p:cNvSpPr>
            <a:spLocks noGrp="1"/>
          </p:cNvSpPr>
          <p:nvPr>
            <p:ph sz="quarter" idx="18"/>
          </p:nvPr>
        </p:nvSpPr>
        <p:spPr>
          <a:xfrm>
            <a:off x="1371601" y="7081486"/>
            <a:ext cx="4992624" cy="2055372"/>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3"/>
          <p:cNvSpPr>
            <a:spLocks noGrp="1"/>
          </p:cNvSpPr>
          <p:nvPr>
            <p:ph sz="quarter" idx="19"/>
          </p:nvPr>
        </p:nvSpPr>
        <p:spPr>
          <a:xfrm>
            <a:off x="6647690" y="7081486"/>
            <a:ext cx="4992624" cy="2055372"/>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3"/>
          <p:cNvSpPr>
            <a:spLocks noGrp="1"/>
          </p:cNvSpPr>
          <p:nvPr>
            <p:ph sz="quarter" idx="20"/>
          </p:nvPr>
        </p:nvSpPr>
        <p:spPr>
          <a:xfrm>
            <a:off x="11923777" y="7081486"/>
            <a:ext cx="4992624" cy="2055372"/>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Picture Placeholder 3"/>
          <p:cNvSpPr>
            <a:spLocks noGrp="1"/>
          </p:cNvSpPr>
          <p:nvPr>
            <p:ph type="pic" sz="quarter" idx="23"/>
          </p:nvPr>
        </p:nvSpPr>
        <p:spPr>
          <a:xfrm>
            <a:off x="1371601" y="4591478"/>
            <a:ext cx="499262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5" name="Picture Placeholder 3"/>
          <p:cNvSpPr>
            <a:spLocks noGrp="1"/>
          </p:cNvSpPr>
          <p:nvPr>
            <p:ph type="pic" sz="quarter" idx="24"/>
          </p:nvPr>
        </p:nvSpPr>
        <p:spPr>
          <a:xfrm>
            <a:off x="6647690" y="4591478"/>
            <a:ext cx="499262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6" name="Picture Placeholder 3"/>
          <p:cNvSpPr>
            <a:spLocks noGrp="1"/>
          </p:cNvSpPr>
          <p:nvPr>
            <p:ph type="pic" sz="quarter" idx="25"/>
          </p:nvPr>
        </p:nvSpPr>
        <p:spPr>
          <a:xfrm>
            <a:off x="11923777" y="4591478"/>
            <a:ext cx="499262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Tree>
    <p:extLst>
      <p:ext uri="{BB962C8B-B14F-4D97-AF65-F5344CB8AC3E}">
        <p14:creationId xmlns:p14="http://schemas.microsoft.com/office/powerpoint/2010/main" val="41593363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ix Grid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1" y="2095500"/>
            <a:ext cx="499262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6647690" y="2095500"/>
            <a:ext cx="499262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6" name="Picture Placeholder 3"/>
          <p:cNvSpPr>
            <a:spLocks noGrp="1"/>
          </p:cNvSpPr>
          <p:nvPr>
            <p:ph type="pic" sz="quarter" idx="12"/>
          </p:nvPr>
        </p:nvSpPr>
        <p:spPr>
          <a:xfrm>
            <a:off x="11923777" y="2095500"/>
            <a:ext cx="499262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1" name="Content Placeholder 13"/>
          <p:cNvSpPr>
            <a:spLocks noGrp="1"/>
          </p:cNvSpPr>
          <p:nvPr>
            <p:ph sz="quarter" idx="18"/>
          </p:nvPr>
        </p:nvSpPr>
        <p:spPr>
          <a:xfrm>
            <a:off x="1371601" y="7081486"/>
            <a:ext cx="4992624" cy="2055372"/>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3"/>
          <p:cNvSpPr>
            <a:spLocks noGrp="1"/>
          </p:cNvSpPr>
          <p:nvPr>
            <p:ph sz="quarter" idx="19"/>
          </p:nvPr>
        </p:nvSpPr>
        <p:spPr>
          <a:xfrm>
            <a:off x="6647690" y="7081486"/>
            <a:ext cx="4992624" cy="2055372"/>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3"/>
          <p:cNvSpPr>
            <a:spLocks noGrp="1"/>
          </p:cNvSpPr>
          <p:nvPr>
            <p:ph sz="quarter" idx="20"/>
          </p:nvPr>
        </p:nvSpPr>
        <p:spPr>
          <a:xfrm>
            <a:off x="11923777" y="7081486"/>
            <a:ext cx="4992624" cy="2055372"/>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Picture Placeholder 3"/>
          <p:cNvSpPr>
            <a:spLocks noGrp="1"/>
          </p:cNvSpPr>
          <p:nvPr>
            <p:ph type="pic" sz="quarter" idx="23"/>
          </p:nvPr>
        </p:nvSpPr>
        <p:spPr>
          <a:xfrm>
            <a:off x="1371601" y="4591478"/>
            <a:ext cx="499262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5" name="Picture Placeholder 3"/>
          <p:cNvSpPr>
            <a:spLocks noGrp="1"/>
          </p:cNvSpPr>
          <p:nvPr>
            <p:ph type="pic" sz="quarter" idx="24"/>
          </p:nvPr>
        </p:nvSpPr>
        <p:spPr>
          <a:xfrm>
            <a:off x="6647690" y="4591478"/>
            <a:ext cx="499262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6" name="Picture Placeholder 3"/>
          <p:cNvSpPr>
            <a:spLocks noGrp="1"/>
          </p:cNvSpPr>
          <p:nvPr>
            <p:ph type="pic" sz="quarter" idx="25"/>
          </p:nvPr>
        </p:nvSpPr>
        <p:spPr>
          <a:xfrm>
            <a:off x="11923777" y="4591478"/>
            <a:ext cx="499262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7" name="Text Placeholder 4"/>
          <p:cNvSpPr>
            <a:spLocks noGrp="1"/>
          </p:cNvSpPr>
          <p:nvPr>
            <p:ph type="body" sz="quarter" idx="26"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93535228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Four Grid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3888" y="2095500"/>
            <a:ext cx="762838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9290306" y="2095500"/>
            <a:ext cx="762838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7" name="Content Placeholder 13"/>
          <p:cNvSpPr>
            <a:spLocks noGrp="1"/>
          </p:cNvSpPr>
          <p:nvPr>
            <p:ph sz="quarter" idx="18"/>
          </p:nvPr>
        </p:nvSpPr>
        <p:spPr>
          <a:xfrm>
            <a:off x="1371601" y="7056609"/>
            <a:ext cx="7626096" cy="2008811"/>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13"/>
          <p:cNvSpPr>
            <a:spLocks noGrp="1"/>
          </p:cNvSpPr>
          <p:nvPr>
            <p:ph sz="quarter" idx="19"/>
          </p:nvPr>
        </p:nvSpPr>
        <p:spPr>
          <a:xfrm>
            <a:off x="9290305" y="7056609"/>
            <a:ext cx="7626096" cy="2008811"/>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3"/>
          <p:cNvSpPr>
            <a:spLocks noGrp="1"/>
          </p:cNvSpPr>
          <p:nvPr>
            <p:ph type="pic" sz="quarter" idx="24"/>
          </p:nvPr>
        </p:nvSpPr>
        <p:spPr>
          <a:xfrm>
            <a:off x="1373888" y="4591478"/>
            <a:ext cx="762838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1" name="Picture Placeholder 3"/>
          <p:cNvSpPr>
            <a:spLocks noGrp="1"/>
          </p:cNvSpPr>
          <p:nvPr>
            <p:ph type="pic" sz="quarter" idx="25"/>
          </p:nvPr>
        </p:nvSpPr>
        <p:spPr>
          <a:xfrm>
            <a:off x="9290306" y="4591478"/>
            <a:ext cx="762838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Tree>
    <p:extLst>
      <p:ext uri="{BB962C8B-B14F-4D97-AF65-F5344CB8AC3E}">
        <p14:creationId xmlns:p14="http://schemas.microsoft.com/office/powerpoint/2010/main" val="2309455304"/>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Four Grid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3888" y="2095500"/>
            <a:ext cx="762838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9290306" y="2095500"/>
            <a:ext cx="762838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7" name="Content Placeholder 13"/>
          <p:cNvSpPr>
            <a:spLocks noGrp="1"/>
          </p:cNvSpPr>
          <p:nvPr>
            <p:ph sz="quarter" idx="18"/>
          </p:nvPr>
        </p:nvSpPr>
        <p:spPr>
          <a:xfrm>
            <a:off x="1371601" y="7056609"/>
            <a:ext cx="7626096" cy="2008811"/>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13"/>
          <p:cNvSpPr>
            <a:spLocks noGrp="1"/>
          </p:cNvSpPr>
          <p:nvPr>
            <p:ph sz="quarter" idx="19"/>
          </p:nvPr>
        </p:nvSpPr>
        <p:spPr>
          <a:xfrm>
            <a:off x="9290305" y="7056609"/>
            <a:ext cx="7626096" cy="2008811"/>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Picture Placeholder 3"/>
          <p:cNvSpPr>
            <a:spLocks noGrp="1"/>
          </p:cNvSpPr>
          <p:nvPr>
            <p:ph type="pic" sz="quarter" idx="24"/>
          </p:nvPr>
        </p:nvSpPr>
        <p:spPr>
          <a:xfrm>
            <a:off x="1373888" y="4591478"/>
            <a:ext cx="762838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1" name="Picture Placeholder 3"/>
          <p:cNvSpPr>
            <a:spLocks noGrp="1"/>
          </p:cNvSpPr>
          <p:nvPr>
            <p:ph type="pic" sz="quarter" idx="25"/>
          </p:nvPr>
        </p:nvSpPr>
        <p:spPr>
          <a:xfrm>
            <a:off x="9290306" y="4591478"/>
            <a:ext cx="7628384" cy="2208276"/>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12" name="Text Placeholder 4"/>
          <p:cNvSpPr>
            <a:spLocks noGrp="1"/>
          </p:cNvSpPr>
          <p:nvPr>
            <p:ph type="body" sz="quarter" idx="26"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116934087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Four Bar">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0" y="2095499"/>
            <a:ext cx="3657600" cy="6399164"/>
          </a:xfrm>
          <a:solidFill>
            <a:schemeClr val="bg1">
              <a:lumMod val="95000"/>
            </a:schemeClr>
          </a:solidFill>
        </p:spPr>
        <p:txBody>
          <a:bodyPr vert="horz" lIns="0" tIns="0" rIns="0" bIns="0" rtlCol="0" anchor="ctr">
            <a:normAutofit/>
          </a:bodyPr>
          <a:lstStyle>
            <a:lvl1pPr>
              <a:defRPr lang="en-US" sz="2100" dirty="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5334000" y="2095499"/>
            <a:ext cx="3657600" cy="6399164"/>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6" name="Picture Placeholder 3"/>
          <p:cNvSpPr>
            <a:spLocks noGrp="1"/>
          </p:cNvSpPr>
          <p:nvPr>
            <p:ph type="pic" sz="quarter" idx="12"/>
          </p:nvPr>
        </p:nvSpPr>
        <p:spPr>
          <a:xfrm>
            <a:off x="9296400" y="2095499"/>
            <a:ext cx="3657600" cy="6399164"/>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7" name="Picture Placeholder 3"/>
          <p:cNvSpPr>
            <a:spLocks noGrp="1"/>
          </p:cNvSpPr>
          <p:nvPr>
            <p:ph type="pic" sz="quarter" idx="13"/>
          </p:nvPr>
        </p:nvSpPr>
        <p:spPr>
          <a:xfrm>
            <a:off x="13258800" y="2095499"/>
            <a:ext cx="3657600" cy="6399164"/>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8" name="Text Placeholder 7"/>
          <p:cNvSpPr>
            <a:spLocks noGrp="1"/>
          </p:cNvSpPr>
          <p:nvPr>
            <p:ph type="body" sz="quarter" idx="19"/>
          </p:nvPr>
        </p:nvSpPr>
        <p:spPr>
          <a:xfrm>
            <a:off x="1371600" y="6998871"/>
            <a:ext cx="3662172" cy="1495794"/>
          </a:xfrm>
          <a:solidFill>
            <a:schemeClr val="accent1">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3" name="Text Placeholder 7"/>
          <p:cNvSpPr>
            <a:spLocks noGrp="1"/>
          </p:cNvSpPr>
          <p:nvPr>
            <p:ph type="body" sz="quarter" idx="20"/>
          </p:nvPr>
        </p:nvSpPr>
        <p:spPr>
          <a:xfrm>
            <a:off x="5332477" y="6998871"/>
            <a:ext cx="3662172" cy="1495794"/>
          </a:xfrm>
          <a:solidFill>
            <a:schemeClr val="accent3">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6" name="Text Placeholder 7"/>
          <p:cNvSpPr>
            <a:spLocks noGrp="1"/>
          </p:cNvSpPr>
          <p:nvPr>
            <p:ph type="body" sz="quarter" idx="21"/>
          </p:nvPr>
        </p:nvSpPr>
        <p:spPr>
          <a:xfrm>
            <a:off x="9293351" y="6998871"/>
            <a:ext cx="3662172" cy="1495794"/>
          </a:xfrm>
          <a:solidFill>
            <a:schemeClr val="accent5">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7" name="Text Placeholder 7"/>
          <p:cNvSpPr>
            <a:spLocks noGrp="1"/>
          </p:cNvSpPr>
          <p:nvPr>
            <p:ph type="body" sz="quarter" idx="22"/>
          </p:nvPr>
        </p:nvSpPr>
        <p:spPr>
          <a:xfrm>
            <a:off x="13254228" y="6998871"/>
            <a:ext cx="3662172" cy="1495794"/>
          </a:xfrm>
          <a:solidFill>
            <a:schemeClr val="bg2">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Tree>
    <p:extLst>
      <p:ext uri="{BB962C8B-B14F-4D97-AF65-F5344CB8AC3E}">
        <p14:creationId xmlns:p14="http://schemas.microsoft.com/office/powerpoint/2010/main" val="1721243863"/>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Four Bar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0" y="2095499"/>
            <a:ext cx="3657600" cy="6399164"/>
          </a:xfrm>
          <a:solidFill>
            <a:schemeClr val="bg1">
              <a:lumMod val="95000"/>
            </a:schemeClr>
          </a:solidFill>
        </p:spPr>
        <p:txBody>
          <a:bodyPr vert="horz" lIns="0" tIns="0" rIns="0" bIns="0" rtlCol="0" anchor="ctr">
            <a:normAutofit/>
          </a:bodyPr>
          <a:lstStyle>
            <a:lvl1pPr>
              <a:defRPr lang="en-US" sz="2100" dirty="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5334000" y="2095499"/>
            <a:ext cx="3657600" cy="6399164"/>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6" name="Picture Placeholder 3"/>
          <p:cNvSpPr>
            <a:spLocks noGrp="1"/>
          </p:cNvSpPr>
          <p:nvPr>
            <p:ph type="pic" sz="quarter" idx="12"/>
          </p:nvPr>
        </p:nvSpPr>
        <p:spPr>
          <a:xfrm>
            <a:off x="9296400" y="2095499"/>
            <a:ext cx="3657600" cy="6399164"/>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7" name="Picture Placeholder 3"/>
          <p:cNvSpPr>
            <a:spLocks noGrp="1"/>
          </p:cNvSpPr>
          <p:nvPr>
            <p:ph type="pic" sz="quarter" idx="13"/>
          </p:nvPr>
        </p:nvSpPr>
        <p:spPr>
          <a:xfrm>
            <a:off x="13258800" y="2095499"/>
            <a:ext cx="3657600" cy="6399164"/>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8" name="Text Placeholder 7"/>
          <p:cNvSpPr>
            <a:spLocks noGrp="1"/>
          </p:cNvSpPr>
          <p:nvPr>
            <p:ph type="body" sz="quarter" idx="19"/>
          </p:nvPr>
        </p:nvSpPr>
        <p:spPr>
          <a:xfrm>
            <a:off x="1371600" y="6998871"/>
            <a:ext cx="3662172" cy="1495794"/>
          </a:xfrm>
          <a:solidFill>
            <a:schemeClr val="accent1">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3" name="Text Placeholder 7"/>
          <p:cNvSpPr>
            <a:spLocks noGrp="1"/>
          </p:cNvSpPr>
          <p:nvPr>
            <p:ph type="body" sz="quarter" idx="20"/>
          </p:nvPr>
        </p:nvSpPr>
        <p:spPr>
          <a:xfrm>
            <a:off x="5332477" y="6998871"/>
            <a:ext cx="3662172" cy="1495794"/>
          </a:xfrm>
          <a:solidFill>
            <a:schemeClr val="accent3">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6" name="Text Placeholder 7"/>
          <p:cNvSpPr>
            <a:spLocks noGrp="1"/>
          </p:cNvSpPr>
          <p:nvPr>
            <p:ph type="body" sz="quarter" idx="21"/>
          </p:nvPr>
        </p:nvSpPr>
        <p:spPr>
          <a:xfrm>
            <a:off x="9293351" y="6998871"/>
            <a:ext cx="3662172" cy="1495794"/>
          </a:xfrm>
          <a:solidFill>
            <a:schemeClr val="accent5">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7" name="Text Placeholder 7"/>
          <p:cNvSpPr>
            <a:spLocks noGrp="1"/>
          </p:cNvSpPr>
          <p:nvPr>
            <p:ph type="body" sz="quarter" idx="22"/>
          </p:nvPr>
        </p:nvSpPr>
        <p:spPr>
          <a:xfrm>
            <a:off x="13254228" y="6998871"/>
            <a:ext cx="3662172" cy="1495794"/>
          </a:xfrm>
          <a:solidFill>
            <a:schemeClr val="bg2">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1" name="Text Placeholder 4"/>
          <p:cNvSpPr>
            <a:spLocks noGrp="1"/>
          </p:cNvSpPr>
          <p:nvPr>
            <p:ph type="body" sz="quarter" idx="18"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1971119293"/>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hree Bar">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1" y="2095499"/>
            <a:ext cx="4992624" cy="6399164"/>
          </a:xfrm>
          <a:solidFill>
            <a:schemeClr val="bg1">
              <a:lumMod val="95000"/>
            </a:schemeClr>
          </a:solidFill>
        </p:spPr>
        <p:txBody>
          <a:bodyPr vert="horz" lIns="0" tIns="0" rIns="0" bIns="0" rtlCol="0" anchor="ctr">
            <a:normAutofit/>
          </a:bodyPr>
          <a:lstStyle>
            <a:lvl1pPr>
              <a:defRPr lang="en-US" sz="2100" dirty="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6647690" y="2095499"/>
            <a:ext cx="4992624" cy="6399164"/>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6" name="Picture Placeholder 3"/>
          <p:cNvSpPr>
            <a:spLocks noGrp="1"/>
          </p:cNvSpPr>
          <p:nvPr>
            <p:ph type="pic" sz="quarter" idx="12"/>
          </p:nvPr>
        </p:nvSpPr>
        <p:spPr>
          <a:xfrm>
            <a:off x="11923777" y="2095499"/>
            <a:ext cx="4992624" cy="6399164"/>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9" name="Text Placeholder 7"/>
          <p:cNvSpPr>
            <a:spLocks noGrp="1"/>
          </p:cNvSpPr>
          <p:nvPr>
            <p:ph type="body" sz="quarter" idx="21"/>
          </p:nvPr>
        </p:nvSpPr>
        <p:spPr>
          <a:xfrm>
            <a:off x="1371601" y="7460536"/>
            <a:ext cx="4992624" cy="1034129"/>
          </a:xfrm>
          <a:solidFill>
            <a:schemeClr val="accent1">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0" name="Text Placeholder 7"/>
          <p:cNvSpPr>
            <a:spLocks noGrp="1"/>
          </p:cNvSpPr>
          <p:nvPr>
            <p:ph type="body" sz="quarter" idx="22"/>
          </p:nvPr>
        </p:nvSpPr>
        <p:spPr>
          <a:xfrm>
            <a:off x="6647690" y="7460536"/>
            <a:ext cx="4992624" cy="1034129"/>
          </a:xfrm>
          <a:solidFill>
            <a:schemeClr val="accent4">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4" name="Text Placeholder 7"/>
          <p:cNvSpPr>
            <a:spLocks noGrp="1"/>
          </p:cNvSpPr>
          <p:nvPr>
            <p:ph type="body" sz="quarter" idx="23"/>
          </p:nvPr>
        </p:nvSpPr>
        <p:spPr>
          <a:xfrm>
            <a:off x="11923777" y="7460536"/>
            <a:ext cx="4992624" cy="1034129"/>
          </a:xfrm>
          <a:solidFill>
            <a:schemeClr val="bg2">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Tree>
    <p:extLst>
      <p:ext uri="{BB962C8B-B14F-4D97-AF65-F5344CB8AC3E}">
        <p14:creationId xmlns:p14="http://schemas.microsoft.com/office/powerpoint/2010/main" val="16247948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hree Bar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1" y="2095499"/>
            <a:ext cx="4992624" cy="6399164"/>
          </a:xfrm>
          <a:solidFill>
            <a:schemeClr val="bg1">
              <a:lumMod val="95000"/>
            </a:schemeClr>
          </a:solidFill>
        </p:spPr>
        <p:txBody>
          <a:bodyPr vert="horz" lIns="0" tIns="0" rIns="0" bIns="0" rtlCol="0" anchor="ctr">
            <a:normAutofit/>
          </a:bodyPr>
          <a:lstStyle>
            <a:lvl1pPr>
              <a:defRPr lang="en-US" sz="2100" dirty="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6647690" y="2095499"/>
            <a:ext cx="4992624" cy="6399164"/>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6" name="Picture Placeholder 3"/>
          <p:cNvSpPr>
            <a:spLocks noGrp="1"/>
          </p:cNvSpPr>
          <p:nvPr>
            <p:ph type="pic" sz="quarter" idx="12"/>
          </p:nvPr>
        </p:nvSpPr>
        <p:spPr>
          <a:xfrm>
            <a:off x="11923777" y="2095499"/>
            <a:ext cx="4992624" cy="6399164"/>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9" name="Text Placeholder 7"/>
          <p:cNvSpPr>
            <a:spLocks noGrp="1"/>
          </p:cNvSpPr>
          <p:nvPr>
            <p:ph type="body" sz="quarter" idx="21"/>
          </p:nvPr>
        </p:nvSpPr>
        <p:spPr>
          <a:xfrm>
            <a:off x="1371601" y="7460536"/>
            <a:ext cx="4992624" cy="1034129"/>
          </a:xfrm>
          <a:solidFill>
            <a:schemeClr val="accent1">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0" name="Text Placeholder 7"/>
          <p:cNvSpPr>
            <a:spLocks noGrp="1"/>
          </p:cNvSpPr>
          <p:nvPr>
            <p:ph type="body" sz="quarter" idx="22"/>
          </p:nvPr>
        </p:nvSpPr>
        <p:spPr>
          <a:xfrm>
            <a:off x="6647690" y="7460536"/>
            <a:ext cx="4992624" cy="1034129"/>
          </a:xfrm>
          <a:solidFill>
            <a:schemeClr val="accent4">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4" name="Text Placeholder 7"/>
          <p:cNvSpPr>
            <a:spLocks noGrp="1"/>
          </p:cNvSpPr>
          <p:nvPr>
            <p:ph type="body" sz="quarter" idx="23"/>
          </p:nvPr>
        </p:nvSpPr>
        <p:spPr>
          <a:xfrm>
            <a:off x="11923777" y="7460536"/>
            <a:ext cx="4992624" cy="1034129"/>
          </a:xfrm>
          <a:solidFill>
            <a:schemeClr val="bg2">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1" name="Text Placeholder 4"/>
          <p:cNvSpPr>
            <a:spLocks noGrp="1"/>
          </p:cNvSpPr>
          <p:nvPr>
            <p:ph type="body" sz="quarter" idx="18"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3076250751"/>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2 Bar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2" y="2095499"/>
            <a:ext cx="7628384" cy="6399164"/>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9288018" y="2095499"/>
            <a:ext cx="7628384" cy="6399164"/>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8" name="Text Placeholder 7"/>
          <p:cNvSpPr>
            <a:spLocks noGrp="1"/>
          </p:cNvSpPr>
          <p:nvPr>
            <p:ph type="body" sz="quarter" idx="21"/>
          </p:nvPr>
        </p:nvSpPr>
        <p:spPr>
          <a:xfrm>
            <a:off x="1371601" y="7460537"/>
            <a:ext cx="7626096" cy="1034129"/>
          </a:xfrm>
          <a:solidFill>
            <a:schemeClr val="accent1">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9" name="Text Placeholder 7"/>
          <p:cNvSpPr>
            <a:spLocks noGrp="1"/>
          </p:cNvSpPr>
          <p:nvPr>
            <p:ph type="body" sz="quarter" idx="22"/>
          </p:nvPr>
        </p:nvSpPr>
        <p:spPr>
          <a:xfrm>
            <a:off x="9290305" y="7460537"/>
            <a:ext cx="7626096" cy="1034129"/>
          </a:xfrm>
          <a:solidFill>
            <a:schemeClr val="accent4">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7" name="Text Placeholder 4"/>
          <p:cNvSpPr>
            <a:spLocks noGrp="1"/>
          </p:cNvSpPr>
          <p:nvPr>
            <p:ph type="body" sz="quarter" idx="18"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4291633723"/>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wo Bar">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2" y="2095499"/>
            <a:ext cx="7628384" cy="6399164"/>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9288018" y="2095499"/>
            <a:ext cx="7628384" cy="6399164"/>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8" name="Text Placeholder 7"/>
          <p:cNvSpPr>
            <a:spLocks noGrp="1"/>
          </p:cNvSpPr>
          <p:nvPr>
            <p:ph type="body" sz="quarter" idx="21"/>
          </p:nvPr>
        </p:nvSpPr>
        <p:spPr>
          <a:xfrm>
            <a:off x="1371601" y="7460537"/>
            <a:ext cx="7626096" cy="1034129"/>
          </a:xfrm>
          <a:solidFill>
            <a:schemeClr val="accent1">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9" name="Text Placeholder 7"/>
          <p:cNvSpPr>
            <a:spLocks noGrp="1"/>
          </p:cNvSpPr>
          <p:nvPr>
            <p:ph type="body" sz="quarter" idx="22"/>
          </p:nvPr>
        </p:nvSpPr>
        <p:spPr>
          <a:xfrm>
            <a:off x="9290305" y="7460537"/>
            <a:ext cx="7626096" cy="1034129"/>
          </a:xfrm>
          <a:solidFill>
            <a:schemeClr val="accent4">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Tree>
    <p:extLst>
      <p:ext uri="{BB962C8B-B14F-4D97-AF65-F5344CB8AC3E}">
        <p14:creationId xmlns:p14="http://schemas.microsoft.com/office/powerpoint/2010/main" val="454401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itazione">
    <p:spTree>
      <p:nvGrpSpPr>
        <p:cNvPr id="1" name=""/>
        <p:cNvGrpSpPr/>
        <p:nvPr/>
      </p:nvGrpSpPr>
      <p:grpSpPr>
        <a:xfrm>
          <a:off x="0" y="0"/>
          <a:ext cx="0" cy="0"/>
          <a:chOff x="0" y="0"/>
          <a:chExt cx="0" cy="0"/>
        </a:xfrm>
      </p:grpSpPr>
      <p:pic>
        <p:nvPicPr>
          <p:cNvPr id="2" name="Image 1" descr="preencoded.png">
            <a:extLst>
              <a:ext uri="{FF2B5EF4-FFF2-40B4-BE49-F238E27FC236}">
                <a16:creationId xmlns:a16="http://schemas.microsoft.com/office/drawing/2014/main" id="{B2942EF7-C923-543C-F7A2-C02223546CE7}"/>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1361" y="-19050"/>
            <a:ext cx="18304933" cy="10306049"/>
          </a:xfrm>
          <a:prstGeom prst="rect">
            <a:avLst/>
          </a:prstGeom>
        </p:spPr>
      </p:pic>
      <p:sp>
        <p:nvSpPr>
          <p:cNvPr id="13" name="Text 4">
            <a:extLst>
              <a:ext uri="{FF2B5EF4-FFF2-40B4-BE49-F238E27FC236}">
                <a16:creationId xmlns:a16="http://schemas.microsoft.com/office/drawing/2014/main" id="{565E014B-C0F0-77B1-6180-68F98F2FE032}"/>
              </a:ext>
            </a:extLst>
          </p:cNvPr>
          <p:cNvSpPr/>
          <p:nvPr userDrawn="1"/>
        </p:nvSpPr>
        <p:spPr>
          <a:xfrm>
            <a:off x="1297518" y="2709284"/>
            <a:ext cx="1693333" cy="1217182"/>
          </a:xfrm>
          <a:prstGeom prst="rect">
            <a:avLst/>
          </a:prstGeom>
          <a:noFill/>
          <a:ln/>
        </p:spPr>
        <p:txBody>
          <a:bodyPr wrap="square" lIns="0" tIns="0" rIns="0" bIns="0" rtlCol="0" anchor="t"/>
          <a:lstStyle/>
          <a:p>
            <a:pPr algn="l">
              <a:lnSpc>
                <a:spcPts val="18225"/>
              </a:lnSpc>
            </a:pPr>
            <a:r>
              <a:rPr lang="en-US" sz="14250" b="0" i="0">
                <a:solidFill>
                  <a:srgbClr val="FFFFFF"/>
                </a:solidFill>
                <a:latin typeface="Lora Medium" pitchFamily="2" charset="77"/>
                <a:ea typeface="Lora Italic" pitchFamily="34" charset="-122"/>
                <a:cs typeface="Lora Italic" pitchFamily="34" charset="-120"/>
              </a:rPr>
              <a:t>“</a:t>
            </a:r>
            <a:endParaRPr lang="en-US" sz="14250" i="0">
              <a:latin typeface="Lora Medium" pitchFamily="2" charset="77"/>
            </a:endParaRPr>
          </a:p>
        </p:txBody>
      </p:sp>
      <p:sp>
        <p:nvSpPr>
          <p:cNvPr id="15" name="Segnaposto testo 14">
            <a:extLst>
              <a:ext uri="{FF2B5EF4-FFF2-40B4-BE49-F238E27FC236}">
                <a16:creationId xmlns:a16="http://schemas.microsoft.com/office/drawing/2014/main" id="{E74BD021-8A4B-C0DD-E48C-E900A03063E5}"/>
              </a:ext>
            </a:extLst>
          </p:cNvPr>
          <p:cNvSpPr>
            <a:spLocks noGrp="1"/>
          </p:cNvSpPr>
          <p:nvPr>
            <p:ph type="body" sz="quarter" idx="20" hasCustomPrompt="1"/>
          </p:nvPr>
        </p:nvSpPr>
        <p:spPr>
          <a:xfrm>
            <a:off x="1386648" y="3942058"/>
            <a:ext cx="12981772" cy="2402886"/>
          </a:xfrm>
          <a:prstGeom prst="rect">
            <a:avLst/>
          </a:prstGeom>
        </p:spPr>
        <p:txBody>
          <a:bodyPr/>
          <a:lstStyle>
            <a:lvl1pPr marL="0" indent="0">
              <a:buFontTx/>
              <a:buNone/>
              <a:defRPr sz="5400" b="1" i="0">
                <a:solidFill>
                  <a:schemeClr val="bg1"/>
                </a:solidFill>
                <a:latin typeface="Lora SemiBold" pitchFamily="2" charset="77"/>
              </a:defRPr>
            </a:lvl1pPr>
          </a:lstStyle>
          <a:p>
            <a:pPr lvl="0"/>
            <a:r>
              <a:rPr lang="it-IT"/>
              <a:t>Sed ut </a:t>
            </a:r>
            <a:r>
              <a:rPr lang="it-IT" err="1"/>
              <a:t>perspiciat</a:t>
            </a:r>
            <a:r>
              <a:rPr lang="it-IT"/>
              <a:t> </a:t>
            </a:r>
            <a:r>
              <a:rPr lang="it-IT" err="1"/>
              <a:t>unde</a:t>
            </a:r>
            <a:r>
              <a:rPr lang="it-IT"/>
              <a:t> omnis </a:t>
            </a:r>
            <a:r>
              <a:rPr lang="it-IT" err="1"/>
              <a:t>iste</a:t>
            </a:r>
            <a:r>
              <a:rPr lang="it-IT"/>
              <a:t> </a:t>
            </a:r>
            <a:r>
              <a:rPr lang="it-IT" err="1"/>
              <a:t>natus</a:t>
            </a:r>
            <a:r>
              <a:rPr lang="it-IT"/>
              <a:t> </a:t>
            </a:r>
            <a:r>
              <a:rPr lang="it-IT" err="1"/>
              <a:t>error</a:t>
            </a:r>
            <a:r>
              <a:rPr lang="it-IT"/>
              <a:t> </a:t>
            </a:r>
            <a:r>
              <a:rPr lang="it-IT" err="1"/>
              <a:t>sit</a:t>
            </a:r>
            <a:r>
              <a:rPr lang="it-IT"/>
              <a:t> </a:t>
            </a:r>
            <a:r>
              <a:rPr lang="it-IT" err="1"/>
              <a:t>voluptatem</a:t>
            </a:r>
            <a:r>
              <a:rPr lang="it-IT"/>
              <a:t> </a:t>
            </a:r>
            <a:r>
              <a:rPr lang="it-IT" err="1"/>
              <a:t>accusantium</a:t>
            </a:r>
            <a:r>
              <a:rPr lang="it-IT"/>
              <a:t>.</a:t>
            </a:r>
          </a:p>
        </p:txBody>
      </p:sp>
      <p:sp>
        <p:nvSpPr>
          <p:cNvPr id="17" name="Segnaposto testo 16">
            <a:extLst>
              <a:ext uri="{FF2B5EF4-FFF2-40B4-BE49-F238E27FC236}">
                <a16:creationId xmlns:a16="http://schemas.microsoft.com/office/drawing/2014/main" id="{C9F7A2F9-B299-05B8-3C8F-17E04C4F1171}"/>
              </a:ext>
            </a:extLst>
          </p:cNvPr>
          <p:cNvSpPr>
            <a:spLocks noGrp="1"/>
          </p:cNvSpPr>
          <p:nvPr>
            <p:ph type="body" sz="quarter" idx="21" hasCustomPrompt="1"/>
          </p:nvPr>
        </p:nvSpPr>
        <p:spPr>
          <a:xfrm>
            <a:off x="1386648" y="6627835"/>
            <a:ext cx="4960364" cy="547688"/>
          </a:xfrm>
          <a:prstGeom prst="rect">
            <a:avLst/>
          </a:prstGeom>
        </p:spPr>
        <p:txBody>
          <a:bodyPr/>
          <a:lstStyle>
            <a:lvl1pPr marL="0" indent="0">
              <a:buFontTx/>
              <a:buNone/>
              <a:defRPr>
                <a:solidFill>
                  <a:srgbClr val="18CEE7"/>
                </a:solidFill>
              </a:defRPr>
            </a:lvl1pPr>
          </a:lstStyle>
          <a:p>
            <a:pPr lvl="0"/>
            <a:r>
              <a:rPr lang="it-IT"/>
              <a:t>Nome e cognome</a:t>
            </a:r>
          </a:p>
        </p:txBody>
      </p:sp>
      <p:sp>
        <p:nvSpPr>
          <p:cNvPr id="9" name="Footer Placeholder 8">
            <a:extLst>
              <a:ext uri="{FF2B5EF4-FFF2-40B4-BE49-F238E27FC236}">
                <a16:creationId xmlns:a16="http://schemas.microsoft.com/office/drawing/2014/main" id="{41E27C7E-FABC-735A-4E78-DB8306AB3343}"/>
              </a:ext>
            </a:extLst>
          </p:cNvPr>
          <p:cNvSpPr>
            <a:spLocks noGrp="1"/>
          </p:cNvSpPr>
          <p:nvPr>
            <p:ph type="ftr" sz="quarter" idx="22"/>
          </p:nvPr>
        </p:nvSpPr>
        <p:spPr>
          <a:xfrm>
            <a:off x="933450" y="732641"/>
            <a:ext cx="6172201" cy="547688"/>
          </a:xfrm>
          <a:prstGeom prst="rect">
            <a:avLst/>
          </a:prstGeom>
        </p:spPr>
        <p:txBody>
          <a:bodyPr/>
          <a:lstStyle>
            <a:lvl1pPr>
              <a:defRPr>
                <a:solidFill>
                  <a:schemeClr val="bg1"/>
                </a:solidFill>
              </a:defRPr>
            </a:lvl1pPr>
          </a:lstStyle>
          <a:p>
            <a:r>
              <a:rPr lang="en-GB" b="1"/>
              <a:t>Titolo capitolo - Titolo sottocapitolo </a:t>
            </a:r>
            <a:endParaRPr lang="en-IT"/>
          </a:p>
        </p:txBody>
      </p:sp>
      <p:sp>
        <p:nvSpPr>
          <p:cNvPr id="10" name="Slide Number Placeholder 9">
            <a:extLst>
              <a:ext uri="{FF2B5EF4-FFF2-40B4-BE49-F238E27FC236}">
                <a16:creationId xmlns:a16="http://schemas.microsoft.com/office/drawing/2014/main" id="{FFB3049B-CCF2-740F-2463-AAD47119E007}"/>
              </a:ext>
            </a:extLst>
          </p:cNvPr>
          <p:cNvSpPr>
            <a:spLocks noGrp="1"/>
          </p:cNvSpPr>
          <p:nvPr>
            <p:ph type="sldNum" sz="quarter" idx="23"/>
          </p:nvPr>
        </p:nvSpPr>
        <p:spPr>
          <a:xfrm>
            <a:off x="933450" y="9035267"/>
            <a:ext cx="1300164" cy="547688"/>
          </a:xfrm>
          <a:prstGeom prst="rect">
            <a:avLst/>
          </a:prstGeom>
        </p:spPr>
        <p:txBody>
          <a:bodyPr/>
          <a:lstStyle>
            <a:lvl1pPr>
              <a:defRPr>
                <a:solidFill>
                  <a:schemeClr val="bg1"/>
                </a:solidFill>
              </a:defRPr>
            </a:lvl1pPr>
          </a:lstStyle>
          <a:p>
            <a:fld id="{F0221AAB-2B63-824F-A124-88DC2873D25D}" type="slidenum">
              <a:rPr lang="en-IT" smtClean="0"/>
              <a:pPr/>
              <a:t>‹N›</a:t>
            </a:fld>
            <a:endParaRPr lang="en-IT"/>
          </a:p>
        </p:txBody>
      </p:sp>
      <p:pic>
        <p:nvPicPr>
          <p:cNvPr id="4" name="Image 1">
            <a:extLst>
              <a:ext uri="{FF2B5EF4-FFF2-40B4-BE49-F238E27FC236}">
                <a16:creationId xmlns:a16="http://schemas.microsoft.com/office/drawing/2014/main" id="{A94344FE-53AF-E5D1-868D-6765E7872AF4}"/>
              </a:ext>
            </a:extLst>
          </p:cNvPr>
          <p:cNvPicPr>
            <a:picLocks noChangeAspect="1"/>
          </p:cNvPicPr>
          <p:nvPr userDrawn="1"/>
        </p:nvPicPr>
        <p:blipFill>
          <a:blip r:embed="rId4"/>
          <a:srcRect/>
          <a:stretch/>
        </p:blipFill>
        <p:spPr>
          <a:xfrm>
            <a:off x="16441279" y="323741"/>
            <a:ext cx="1143323" cy="1271597"/>
          </a:xfrm>
          <a:prstGeom prst="rect">
            <a:avLst/>
          </a:prstGeom>
        </p:spPr>
      </p:pic>
    </p:spTree>
    <p:extLst>
      <p:ext uri="{BB962C8B-B14F-4D97-AF65-F5344CB8AC3E}">
        <p14:creationId xmlns:p14="http://schemas.microsoft.com/office/powerpoint/2010/main" val="428168656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4 Bar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0" y="2095500"/>
            <a:ext cx="3657600" cy="3966102"/>
          </a:xfrm>
          <a:solidFill>
            <a:schemeClr val="bg1">
              <a:lumMod val="95000"/>
            </a:schemeClr>
          </a:solidFill>
        </p:spPr>
        <p:txBody>
          <a:bodyPr vert="horz" lIns="0" tIns="0" rIns="0" bIns="0" rtlCol="0" anchor="ctr">
            <a:normAutofit/>
          </a:bodyPr>
          <a:lstStyle>
            <a:lvl1pPr>
              <a:defRPr lang="en-US" sz="2100" dirty="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5334000" y="2095500"/>
            <a:ext cx="3657600" cy="3966102"/>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6" name="Picture Placeholder 3"/>
          <p:cNvSpPr>
            <a:spLocks noGrp="1"/>
          </p:cNvSpPr>
          <p:nvPr>
            <p:ph type="pic" sz="quarter" idx="12"/>
          </p:nvPr>
        </p:nvSpPr>
        <p:spPr>
          <a:xfrm>
            <a:off x="9296400" y="2095500"/>
            <a:ext cx="3657600" cy="3966102"/>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7" name="Picture Placeholder 3"/>
          <p:cNvSpPr>
            <a:spLocks noGrp="1"/>
          </p:cNvSpPr>
          <p:nvPr>
            <p:ph type="pic" sz="quarter" idx="13"/>
          </p:nvPr>
        </p:nvSpPr>
        <p:spPr>
          <a:xfrm>
            <a:off x="13258800" y="2095500"/>
            <a:ext cx="3657600" cy="3966102"/>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8" name="Text Placeholder 7"/>
          <p:cNvSpPr>
            <a:spLocks noGrp="1"/>
          </p:cNvSpPr>
          <p:nvPr>
            <p:ph type="body" sz="quarter" idx="19"/>
          </p:nvPr>
        </p:nvSpPr>
        <p:spPr>
          <a:xfrm>
            <a:off x="1371600" y="4565809"/>
            <a:ext cx="3662172" cy="1495794"/>
          </a:xfrm>
          <a:solidFill>
            <a:schemeClr val="accent1">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3" name="Text Placeholder 7"/>
          <p:cNvSpPr>
            <a:spLocks noGrp="1"/>
          </p:cNvSpPr>
          <p:nvPr>
            <p:ph type="body" sz="quarter" idx="20"/>
          </p:nvPr>
        </p:nvSpPr>
        <p:spPr>
          <a:xfrm>
            <a:off x="5332477" y="4565809"/>
            <a:ext cx="3662172" cy="1495794"/>
          </a:xfrm>
          <a:solidFill>
            <a:schemeClr val="accent3">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6" name="Text Placeholder 7"/>
          <p:cNvSpPr>
            <a:spLocks noGrp="1"/>
          </p:cNvSpPr>
          <p:nvPr>
            <p:ph type="body" sz="quarter" idx="21"/>
          </p:nvPr>
        </p:nvSpPr>
        <p:spPr>
          <a:xfrm>
            <a:off x="9293351" y="4565809"/>
            <a:ext cx="3662172" cy="1495794"/>
          </a:xfrm>
          <a:solidFill>
            <a:schemeClr val="accent5">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7" name="Text Placeholder 7"/>
          <p:cNvSpPr>
            <a:spLocks noGrp="1"/>
          </p:cNvSpPr>
          <p:nvPr>
            <p:ph type="body" sz="quarter" idx="22"/>
          </p:nvPr>
        </p:nvSpPr>
        <p:spPr>
          <a:xfrm>
            <a:off x="13254228" y="4565809"/>
            <a:ext cx="3662172" cy="1495794"/>
          </a:xfrm>
          <a:solidFill>
            <a:schemeClr val="bg2">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8" name="Content Placeholder 13"/>
          <p:cNvSpPr>
            <a:spLocks noGrp="1"/>
          </p:cNvSpPr>
          <p:nvPr>
            <p:ph sz="quarter" idx="18"/>
          </p:nvPr>
        </p:nvSpPr>
        <p:spPr>
          <a:xfrm>
            <a:off x="1371600" y="6318458"/>
            <a:ext cx="3662172" cy="2570337"/>
          </a:xfrm>
        </p:spPr>
        <p:txBody>
          <a:bodyPr/>
          <a:lstStyle>
            <a:lvl1pPr marL="0" indent="0">
              <a:buNone/>
              <a:defRPr sz="210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3"/>
          <p:cNvSpPr>
            <a:spLocks noGrp="1"/>
          </p:cNvSpPr>
          <p:nvPr>
            <p:ph sz="quarter" idx="24"/>
          </p:nvPr>
        </p:nvSpPr>
        <p:spPr>
          <a:xfrm>
            <a:off x="5332477" y="6318458"/>
            <a:ext cx="3662172" cy="2570337"/>
          </a:xfrm>
        </p:spPr>
        <p:txBody>
          <a:bodyPr>
            <a:normAutofit/>
          </a:bodyPr>
          <a:lstStyle>
            <a:lvl1pPr marL="0" indent="0">
              <a:buNone/>
              <a:defRPr sz="210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13"/>
          <p:cNvSpPr>
            <a:spLocks noGrp="1"/>
          </p:cNvSpPr>
          <p:nvPr>
            <p:ph sz="quarter" idx="25"/>
          </p:nvPr>
        </p:nvSpPr>
        <p:spPr>
          <a:xfrm>
            <a:off x="9293351" y="6318458"/>
            <a:ext cx="3662172" cy="2570337"/>
          </a:xfrm>
        </p:spPr>
        <p:txBody>
          <a:bodyPr>
            <a:normAutofit/>
          </a:bodyPr>
          <a:lstStyle>
            <a:lvl1pPr marL="0" indent="0">
              <a:buNone/>
              <a:defRPr sz="210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13"/>
          <p:cNvSpPr>
            <a:spLocks noGrp="1"/>
          </p:cNvSpPr>
          <p:nvPr>
            <p:ph sz="quarter" idx="26"/>
          </p:nvPr>
        </p:nvSpPr>
        <p:spPr>
          <a:xfrm>
            <a:off x="13254228" y="6318458"/>
            <a:ext cx="3662172" cy="2570337"/>
          </a:xfrm>
        </p:spPr>
        <p:txBody>
          <a:bodyPr>
            <a:normAutofit/>
          </a:bodyPr>
          <a:lstStyle>
            <a:lvl1pPr marL="0" indent="0">
              <a:buNone/>
              <a:defRPr sz="210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8541315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4 Bar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0" y="2095500"/>
            <a:ext cx="3657600" cy="3966102"/>
          </a:xfrm>
          <a:solidFill>
            <a:schemeClr val="bg1">
              <a:lumMod val="95000"/>
            </a:schemeClr>
          </a:solidFill>
        </p:spPr>
        <p:txBody>
          <a:bodyPr vert="horz" lIns="0" tIns="0" rIns="0" bIns="0" rtlCol="0" anchor="ctr">
            <a:normAutofit/>
          </a:bodyPr>
          <a:lstStyle>
            <a:lvl1pPr>
              <a:defRPr lang="en-US" sz="2100" dirty="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5334000" y="2095500"/>
            <a:ext cx="3657600" cy="3966102"/>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6" name="Picture Placeholder 3"/>
          <p:cNvSpPr>
            <a:spLocks noGrp="1"/>
          </p:cNvSpPr>
          <p:nvPr>
            <p:ph type="pic" sz="quarter" idx="12"/>
          </p:nvPr>
        </p:nvSpPr>
        <p:spPr>
          <a:xfrm>
            <a:off x="9296400" y="2095500"/>
            <a:ext cx="3657600" cy="3966102"/>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7" name="Picture Placeholder 3"/>
          <p:cNvSpPr>
            <a:spLocks noGrp="1"/>
          </p:cNvSpPr>
          <p:nvPr>
            <p:ph type="pic" sz="quarter" idx="13"/>
          </p:nvPr>
        </p:nvSpPr>
        <p:spPr>
          <a:xfrm>
            <a:off x="13258800" y="2095500"/>
            <a:ext cx="3657600" cy="3966102"/>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8" name="Text Placeholder 7"/>
          <p:cNvSpPr>
            <a:spLocks noGrp="1"/>
          </p:cNvSpPr>
          <p:nvPr>
            <p:ph type="body" sz="quarter" idx="19"/>
          </p:nvPr>
        </p:nvSpPr>
        <p:spPr>
          <a:xfrm>
            <a:off x="1371600" y="4565809"/>
            <a:ext cx="3662172" cy="1495794"/>
          </a:xfrm>
          <a:solidFill>
            <a:schemeClr val="accent1">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3" name="Text Placeholder 7"/>
          <p:cNvSpPr>
            <a:spLocks noGrp="1"/>
          </p:cNvSpPr>
          <p:nvPr>
            <p:ph type="body" sz="quarter" idx="20"/>
          </p:nvPr>
        </p:nvSpPr>
        <p:spPr>
          <a:xfrm>
            <a:off x="5332477" y="4565809"/>
            <a:ext cx="3662172" cy="1495794"/>
          </a:xfrm>
          <a:solidFill>
            <a:schemeClr val="accent3">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6" name="Text Placeholder 7"/>
          <p:cNvSpPr>
            <a:spLocks noGrp="1"/>
          </p:cNvSpPr>
          <p:nvPr>
            <p:ph type="body" sz="quarter" idx="21"/>
          </p:nvPr>
        </p:nvSpPr>
        <p:spPr>
          <a:xfrm>
            <a:off x="9293351" y="4565809"/>
            <a:ext cx="3662172" cy="1495794"/>
          </a:xfrm>
          <a:solidFill>
            <a:schemeClr val="accent5">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7" name="Text Placeholder 7"/>
          <p:cNvSpPr>
            <a:spLocks noGrp="1"/>
          </p:cNvSpPr>
          <p:nvPr>
            <p:ph type="body" sz="quarter" idx="22"/>
          </p:nvPr>
        </p:nvSpPr>
        <p:spPr>
          <a:xfrm>
            <a:off x="13254228" y="4565809"/>
            <a:ext cx="3662172" cy="1495794"/>
          </a:xfrm>
          <a:solidFill>
            <a:schemeClr val="bg2">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8" name="Content Placeholder 13"/>
          <p:cNvSpPr>
            <a:spLocks noGrp="1"/>
          </p:cNvSpPr>
          <p:nvPr>
            <p:ph sz="quarter" idx="18"/>
          </p:nvPr>
        </p:nvSpPr>
        <p:spPr>
          <a:xfrm>
            <a:off x="1371600" y="6318458"/>
            <a:ext cx="3662172" cy="2570337"/>
          </a:xfrm>
        </p:spPr>
        <p:txBody>
          <a:bodyPr/>
          <a:lstStyle>
            <a:lvl1pPr marL="0" indent="0">
              <a:buNone/>
              <a:defRPr sz="210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Content Placeholder 13"/>
          <p:cNvSpPr>
            <a:spLocks noGrp="1"/>
          </p:cNvSpPr>
          <p:nvPr>
            <p:ph sz="quarter" idx="24"/>
          </p:nvPr>
        </p:nvSpPr>
        <p:spPr>
          <a:xfrm>
            <a:off x="5332477" y="6318458"/>
            <a:ext cx="3662172" cy="2570337"/>
          </a:xfrm>
        </p:spPr>
        <p:txBody>
          <a:bodyPr>
            <a:normAutofit/>
          </a:bodyPr>
          <a:lstStyle>
            <a:lvl1pPr marL="0" indent="0">
              <a:buNone/>
              <a:defRPr sz="210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Content Placeholder 13"/>
          <p:cNvSpPr>
            <a:spLocks noGrp="1"/>
          </p:cNvSpPr>
          <p:nvPr>
            <p:ph sz="quarter" idx="25"/>
          </p:nvPr>
        </p:nvSpPr>
        <p:spPr>
          <a:xfrm>
            <a:off x="9293351" y="6318458"/>
            <a:ext cx="3662172" cy="2570337"/>
          </a:xfrm>
        </p:spPr>
        <p:txBody>
          <a:bodyPr>
            <a:normAutofit/>
          </a:bodyPr>
          <a:lstStyle>
            <a:lvl1pPr marL="0" indent="0">
              <a:buNone/>
              <a:defRPr sz="210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Content Placeholder 13"/>
          <p:cNvSpPr>
            <a:spLocks noGrp="1"/>
          </p:cNvSpPr>
          <p:nvPr>
            <p:ph sz="quarter" idx="26"/>
          </p:nvPr>
        </p:nvSpPr>
        <p:spPr>
          <a:xfrm>
            <a:off x="13254228" y="6318458"/>
            <a:ext cx="3662172" cy="2570337"/>
          </a:xfrm>
        </p:spPr>
        <p:txBody>
          <a:bodyPr>
            <a:normAutofit/>
          </a:bodyPr>
          <a:lstStyle>
            <a:lvl1pPr marL="0" indent="0">
              <a:buNone/>
              <a:defRPr sz="210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ext Placeholder 4"/>
          <p:cNvSpPr>
            <a:spLocks noGrp="1"/>
          </p:cNvSpPr>
          <p:nvPr>
            <p:ph type="body" sz="quarter" idx="27"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118149944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hree Bar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1" y="2095500"/>
            <a:ext cx="4992624" cy="3966102"/>
          </a:xfrm>
          <a:solidFill>
            <a:schemeClr val="bg1">
              <a:lumMod val="95000"/>
            </a:schemeClr>
          </a:solidFill>
        </p:spPr>
        <p:txBody>
          <a:bodyPr vert="horz" lIns="0" tIns="0" rIns="0" bIns="0" rtlCol="0" anchor="ctr">
            <a:normAutofit/>
          </a:bodyPr>
          <a:lstStyle>
            <a:lvl1pPr>
              <a:defRPr lang="en-US" sz="2100" dirty="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6647690" y="2095500"/>
            <a:ext cx="4992624" cy="3966102"/>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6" name="Picture Placeholder 3"/>
          <p:cNvSpPr>
            <a:spLocks noGrp="1"/>
          </p:cNvSpPr>
          <p:nvPr>
            <p:ph type="pic" sz="quarter" idx="12"/>
          </p:nvPr>
        </p:nvSpPr>
        <p:spPr>
          <a:xfrm>
            <a:off x="11923777" y="2095500"/>
            <a:ext cx="4992624" cy="3966102"/>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9" name="Text Placeholder 7"/>
          <p:cNvSpPr>
            <a:spLocks noGrp="1"/>
          </p:cNvSpPr>
          <p:nvPr>
            <p:ph type="body" sz="quarter" idx="21"/>
          </p:nvPr>
        </p:nvSpPr>
        <p:spPr>
          <a:xfrm>
            <a:off x="1371601" y="5027474"/>
            <a:ext cx="4992624" cy="1034129"/>
          </a:xfrm>
          <a:solidFill>
            <a:schemeClr val="accent1">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0" name="Text Placeholder 7"/>
          <p:cNvSpPr>
            <a:spLocks noGrp="1"/>
          </p:cNvSpPr>
          <p:nvPr>
            <p:ph type="body" sz="quarter" idx="22"/>
          </p:nvPr>
        </p:nvSpPr>
        <p:spPr>
          <a:xfrm>
            <a:off x="6647690" y="5027474"/>
            <a:ext cx="4992624" cy="1034129"/>
          </a:xfrm>
          <a:solidFill>
            <a:schemeClr val="accent4">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4" name="Text Placeholder 7"/>
          <p:cNvSpPr>
            <a:spLocks noGrp="1"/>
          </p:cNvSpPr>
          <p:nvPr>
            <p:ph type="body" sz="quarter" idx="23"/>
          </p:nvPr>
        </p:nvSpPr>
        <p:spPr>
          <a:xfrm>
            <a:off x="11923777" y="5027474"/>
            <a:ext cx="4992624" cy="1034129"/>
          </a:xfrm>
          <a:solidFill>
            <a:schemeClr val="bg2">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3" name="Content Placeholder 13"/>
          <p:cNvSpPr>
            <a:spLocks noGrp="1"/>
          </p:cNvSpPr>
          <p:nvPr>
            <p:ph sz="quarter" idx="18"/>
          </p:nvPr>
        </p:nvSpPr>
        <p:spPr>
          <a:xfrm>
            <a:off x="1371601" y="6318458"/>
            <a:ext cx="4992624" cy="262603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3"/>
          <p:cNvSpPr>
            <a:spLocks noGrp="1"/>
          </p:cNvSpPr>
          <p:nvPr>
            <p:ph sz="quarter" idx="19"/>
          </p:nvPr>
        </p:nvSpPr>
        <p:spPr>
          <a:xfrm>
            <a:off x="6647690" y="6318458"/>
            <a:ext cx="4992624" cy="262603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13"/>
          <p:cNvSpPr>
            <a:spLocks noGrp="1"/>
          </p:cNvSpPr>
          <p:nvPr>
            <p:ph sz="quarter" idx="20"/>
          </p:nvPr>
        </p:nvSpPr>
        <p:spPr>
          <a:xfrm>
            <a:off x="11923777" y="6318458"/>
            <a:ext cx="4992624" cy="262603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 Placeholder 4"/>
          <p:cNvSpPr>
            <a:spLocks noGrp="1"/>
          </p:cNvSpPr>
          <p:nvPr>
            <p:ph type="body" sz="quarter" idx="24"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4025962084"/>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hree Bar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1" y="2095500"/>
            <a:ext cx="4992624" cy="3966102"/>
          </a:xfrm>
          <a:solidFill>
            <a:schemeClr val="bg1">
              <a:lumMod val="95000"/>
            </a:schemeClr>
          </a:solidFill>
        </p:spPr>
        <p:txBody>
          <a:bodyPr vert="horz" lIns="0" tIns="0" rIns="0" bIns="0" rtlCol="0" anchor="ctr">
            <a:normAutofit/>
          </a:bodyPr>
          <a:lstStyle>
            <a:lvl1pPr>
              <a:defRPr lang="en-US" sz="2100" dirty="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6647690" y="2095500"/>
            <a:ext cx="4992624" cy="3966102"/>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6" name="Picture Placeholder 3"/>
          <p:cNvSpPr>
            <a:spLocks noGrp="1"/>
          </p:cNvSpPr>
          <p:nvPr>
            <p:ph type="pic" sz="quarter" idx="12"/>
          </p:nvPr>
        </p:nvSpPr>
        <p:spPr>
          <a:xfrm>
            <a:off x="11923777" y="2095500"/>
            <a:ext cx="4992624" cy="3966102"/>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9" name="Text Placeholder 7"/>
          <p:cNvSpPr>
            <a:spLocks noGrp="1"/>
          </p:cNvSpPr>
          <p:nvPr>
            <p:ph type="body" sz="quarter" idx="21"/>
          </p:nvPr>
        </p:nvSpPr>
        <p:spPr>
          <a:xfrm>
            <a:off x="1371601" y="5027474"/>
            <a:ext cx="4992624" cy="1034129"/>
          </a:xfrm>
          <a:solidFill>
            <a:schemeClr val="accent1">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0" name="Text Placeholder 7"/>
          <p:cNvSpPr>
            <a:spLocks noGrp="1"/>
          </p:cNvSpPr>
          <p:nvPr>
            <p:ph type="body" sz="quarter" idx="22"/>
          </p:nvPr>
        </p:nvSpPr>
        <p:spPr>
          <a:xfrm>
            <a:off x="6647690" y="5027474"/>
            <a:ext cx="4992624" cy="1034129"/>
          </a:xfrm>
          <a:solidFill>
            <a:schemeClr val="accent4">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4" name="Text Placeholder 7"/>
          <p:cNvSpPr>
            <a:spLocks noGrp="1"/>
          </p:cNvSpPr>
          <p:nvPr>
            <p:ph type="body" sz="quarter" idx="23"/>
          </p:nvPr>
        </p:nvSpPr>
        <p:spPr>
          <a:xfrm>
            <a:off x="11923777" y="5027474"/>
            <a:ext cx="4992624" cy="1034129"/>
          </a:xfrm>
          <a:solidFill>
            <a:schemeClr val="bg2">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3" name="Content Placeholder 13"/>
          <p:cNvSpPr>
            <a:spLocks noGrp="1"/>
          </p:cNvSpPr>
          <p:nvPr>
            <p:ph sz="quarter" idx="18"/>
          </p:nvPr>
        </p:nvSpPr>
        <p:spPr>
          <a:xfrm>
            <a:off x="1371601" y="6318458"/>
            <a:ext cx="4992624" cy="262603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13"/>
          <p:cNvSpPr>
            <a:spLocks noGrp="1"/>
          </p:cNvSpPr>
          <p:nvPr>
            <p:ph sz="quarter" idx="19"/>
          </p:nvPr>
        </p:nvSpPr>
        <p:spPr>
          <a:xfrm>
            <a:off x="6647690" y="6318458"/>
            <a:ext cx="4992624" cy="262603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13"/>
          <p:cNvSpPr>
            <a:spLocks noGrp="1"/>
          </p:cNvSpPr>
          <p:nvPr>
            <p:ph sz="quarter" idx="20"/>
          </p:nvPr>
        </p:nvSpPr>
        <p:spPr>
          <a:xfrm>
            <a:off x="11923777" y="6318458"/>
            <a:ext cx="4992624" cy="2626038"/>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8415075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Bar Text">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2" y="2095500"/>
            <a:ext cx="7628384" cy="3966102"/>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9288018" y="2095500"/>
            <a:ext cx="7628384" cy="3966102"/>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8" name="Text Placeholder 7"/>
          <p:cNvSpPr>
            <a:spLocks noGrp="1"/>
          </p:cNvSpPr>
          <p:nvPr>
            <p:ph type="body" sz="quarter" idx="21"/>
          </p:nvPr>
        </p:nvSpPr>
        <p:spPr>
          <a:xfrm>
            <a:off x="1371601" y="5027475"/>
            <a:ext cx="7626096" cy="1034129"/>
          </a:xfrm>
          <a:solidFill>
            <a:schemeClr val="accent1">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9" name="Text Placeholder 7"/>
          <p:cNvSpPr>
            <a:spLocks noGrp="1"/>
          </p:cNvSpPr>
          <p:nvPr>
            <p:ph type="body" sz="quarter" idx="22"/>
          </p:nvPr>
        </p:nvSpPr>
        <p:spPr>
          <a:xfrm>
            <a:off x="9290305" y="5027475"/>
            <a:ext cx="7626096" cy="1034129"/>
          </a:xfrm>
          <a:solidFill>
            <a:schemeClr val="accent4">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1" name="Content Placeholder 13"/>
          <p:cNvSpPr>
            <a:spLocks noGrp="1"/>
          </p:cNvSpPr>
          <p:nvPr>
            <p:ph sz="quarter" idx="18"/>
          </p:nvPr>
        </p:nvSpPr>
        <p:spPr>
          <a:xfrm>
            <a:off x="1371601" y="6318459"/>
            <a:ext cx="7626096" cy="2554599"/>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3"/>
          <p:cNvSpPr>
            <a:spLocks noGrp="1"/>
          </p:cNvSpPr>
          <p:nvPr>
            <p:ph sz="quarter" idx="19"/>
          </p:nvPr>
        </p:nvSpPr>
        <p:spPr>
          <a:xfrm>
            <a:off x="9290305" y="6318459"/>
            <a:ext cx="7626096" cy="2554599"/>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6779287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Bar Text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1371602" y="2095500"/>
            <a:ext cx="7628384" cy="3966102"/>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5" name="Picture Placeholder 3"/>
          <p:cNvSpPr>
            <a:spLocks noGrp="1"/>
          </p:cNvSpPr>
          <p:nvPr>
            <p:ph type="pic" sz="quarter" idx="11"/>
          </p:nvPr>
        </p:nvSpPr>
        <p:spPr>
          <a:xfrm>
            <a:off x="9288018" y="2095500"/>
            <a:ext cx="7628384" cy="3966102"/>
          </a:xfrm>
          <a:solidFill>
            <a:schemeClr val="bg1">
              <a:lumMod val="95000"/>
            </a:schemeClr>
          </a:solidFill>
        </p:spPr>
        <p:txBody>
          <a:bodyPr vert="horz" lIns="0" tIns="0" rIns="0" bIns="0" rtlCol="0" anchor="ctr">
            <a:normAutofit/>
          </a:bodyPr>
          <a:lstStyle>
            <a:lvl1pPr>
              <a:defRPr lang="en-US" sz="2100"/>
            </a:lvl1pPr>
          </a:lstStyle>
          <a:p>
            <a:pPr marL="0" lvl="0" indent="0" algn="ctr">
              <a:buNone/>
            </a:pPr>
            <a:r>
              <a:rPr lang="en-US"/>
              <a:t>Click icon to add picture</a:t>
            </a:r>
          </a:p>
        </p:txBody>
      </p:sp>
      <p:sp>
        <p:nvSpPr>
          <p:cNvPr id="8" name="Text Placeholder 7"/>
          <p:cNvSpPr>
            <a:spLocks noGrp="1"/>
          </p:cNvSpPr>
          <p:nvPr>
            <p:ph type="body" sz="quarter" idx="21"/>
          </p:nvPr>
        </p:nvSpPr>
        <p:spPr>
          <a:xfrm>
            <a:off x="1371601" y="5027475"/>
            <a:ext cx="7626096" cy="1034129"/>
          </a:xfrm>
          <a:solidFill>
            <a:schemeClr val="accent1">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9" name="Text Placeholder 7"/>
          <p:cNvSpPr>
            <a:spLocks noGrp="1"/>
          </p:cNvSpPr>
          <p:nvPr>
            <p:ph type="body" sz="quarter" idx="22"/>
          </p:nvPr>
        </p:nvSpPr>
        <p:spPr>
          <a:xfrm>
            <a:off x="9290305" y="5027475"/>
            <a:ext cx="7626096" cy="1034129"/>
          </a:xfrm>
          <a:solidFill>
            <a:schemeClr val="accent4">
              <a:alpha val="80000"/>
            </a:schemeClr>
          </a:solidFill>
        </p:spPr>
        <p:txBody>
          <a:bodyPr lIns="182880" tIns="91440" rIns="182880" bIns="91440" anchor="b" anchorCtr="0">
            <a:spAutoFit/>
          </a:bodyPr>
          <a:lstStyle>
            <a:lvl1pPr marL="0" indent="0">
              <a:buNone/>
              <a:defRPr sz="3000">
                <a:solidFill>
                  <a:srgbClr val="FFFFFF"/>
                </a:solidFill>
              </a:defRPr>
            </a:lvl1pPr>
            <a:lvl2pPr marL="0" indent="0">
              <a:buFont typeface="Arial" panose="020B0604020202020204" pitchFamily="34" charset="0"/>
              <a:buNone/>
              <a:defRPr sz="2100">
                <a:solidFill>
                  <a:srgbClr val="FFFFFF"/>
                </a:solidFill>
              </a:defRPr>
            </a:lvl2pPr>
            <a:lvl3pPr marL="514350" indent="-257175">
              <a:defRPr sz="2100">
                <a:solidFill>
                  <a:srgbClr val="FFFFFF"/>
                </a:solidFill>
              </a:defRPr>
            </a:lvl3pPr>
            <a:lvl4pPr marL="771525" indent="-257175">
              <a:defRPr sz="2100">
                <a:solidFill>
                  <a:srgbClr val="FFFFFF"/>
                </a:solidFill>
              </a:defRPr>
            </a:lvl4pPr>
            <a:lvl5pPr marL="1114425" indent="-342900">
              <a:defRPr sz="2100">
                <a:solidFill>
                  <a:srgbClr val="FFFFFF"/>
                </a:solidFill>
              </a:defRPr>
            </a:lvl5pPr>
          </a:lstStyle>
          <a:p>
            <a:pPr lvl="0"/>
            <a:r>
              <a:rPr lang="en-US"/>
              <a:t>Edit Master text styles</a:t>
            </a:r>
          </a:p>
          <a:p>
            <a:pPr lvl="1"/>
            <a:r>
              <a:rPr lang="en-US"/>
              <a:t>Second level</a:t>
            </a:r>
          </a:p>
        </p:txBody>
      </p:sp>
      <p:sp>
        <p:nvSpPr>
          <p:cNvPr id="11" name="Content Placeholder 13"/>
          <p:cNvSpPr>
            <a:spLocks noGrp="1"/>
          </p:cNvSpPr>
          <p:nvPr>
            <p:ph sz="quarter" idx="18"/>
          </p:nvPr>
        </p:nvSpPr>
        <p:spPr>
          <a:xfrm>
            <a:off x="1371601" y="6318459"/>
            <a:ext cx="7626096" cy="2554599"/>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3"/>
          <p:cNvSpPr>
            <a:spLocks noGrp="1"/>
          </p:cNvSpPr>
          <p:nvPr>
            <p:ph sz="quarter" idx="19"/>
          </p:nvPr>
        </p:nvSpPr>
        <p:spPr>
          <a:xfrm>
            <a:off x="9290305" y="6318459"/>
            <a:ext cx="7626096" cy="2554599"/>
          </a:xfrm>
        </p:spPr>
        <p:txBody>
          <a:bodyPr/>
          <a:lstStyle>
            <a:lvl1pPr marL="0" indent="0">
              <a:buNone/>
              <a:defRPr sz="3150"/>
            </a:lvl1pPr>
            <a:lvl2pPr marL="257175" indent="-257175">
              <a:buFont typeface="Arial" panose="020B0604020202020204" pitchFamily="34" charset="0"/>
              <a:buChar char="•"/>
              <a:defRPr sz="2100"/>
            </a:lvl2pPr>
            <a:lvl3pPr marL="514350" indent="-257175">
              <a:defRPr sz="2100"/>
            </a:lvl3pPr>
            <a:lvl4pPr marL="771525" indent="-257175">
              <a:defRPr sz="2100"/>
            </a:lvl4pPr>
            <a:lvl5pPr>
              <a:defRPr sz="21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ext Placeholder 4"/>
          <p:cNvSpPr>
            <a:spLocks noGrp="1"/>
          </p:cNvSpPr>
          <p:nvPr>
            <p:ph type="body" sz="quarter" idx="23"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370953017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2 team">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863082" y="2459685"/>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14" name="Content Placeholder 13"/>
          <p:cNvSpPr>
            <a:spLocks noGrp="1"/>
          </p:cNvSpPr>
          <p:nvPr>
            <p:ph sz="quarter" idx="18" hasCustomPrompt="1"/>
          </p:nvPr>
        </p:nvSpPr>
        <p:spPr>
          <a:xfrm>
            <a:off x="2456873" y="2459683"/>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7" name="Picture Placeholder 3"/>
          <p:cNvSpPr>
            <a:spLocks noGrp="1"/>
          </p:cNvSpPr>
          <p:nvPr>
            <p:ph type="pic" sz="quarter" idx="19"/>
          </p:nvPr>
        </p:nvSpPr>
        <p:spPr>
          <a:xfrm>
            <a:off x="5225565" y="2459685"/>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28" name="Content Placeholder 13"/>
          <p:cNvSpPr>
            <a:spLocks noGrp="1"/>
          </p:cNvSpPr>
          <p:nvPr>
            <p:ph sz="quarter" idx="20" hasCustomPrompt="1"/>
          </p:nvPr>
        </p:nvSpPr>
        <p:spPr>
          <a:xfrm>
            <a:off x="6819358" y="2459683"/>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9" name="Picture Placeholder 3"/>
          <p:cNvSpPr>
            <a:spLocks noGrp="1"/>
          </p:cNvSpPr>
          <p:nvPr>
            <p:ph type="pic" sz="quarter" idx="21"/>
          </p:nvPr>
        </p:nvSpPr>
        <p:spPr>
          <a:xfrm>
            <a:off x="9588051" y="2459685"/>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30" name="Content Placeholder 13"/>
          <p:cNvSpPr>
            <a:spLocks noGrp="1"/>
          </p:cNvSpPr>
          <p:nvPr>
            <p:ph sz="quarter" idx="22" hasCustomPrompt="1"/>
          </p:nvPr>
        </p:nvSpPr>
        <p:spPr>
          <a:xfrm>
            <a:off x="11181843" y="2459683"/>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1" name="Picture Placeholder 3"/>
          <p:cNvSpPr>
            <a:spLocks noGrp="1"/>
          </p:cNvSpPr>
          <p:nvPr>
            <p:ph type="pic" sz="quarter" idx="23"/>
          </p:nvPr>
        </p:nvSpPr>
        <p:spPr>
          <a:xfrm>
            <a:off x="13950534" y="2459685"/>
            <a:ext cx="1371600" cy="1371600"/>
          </a:xfrm>
          <a:solidFill>
            <a:schemeClr val="bg1">
              <a:lumMod val="95000"/>
            </a:schemeClr>
          </a:solidFill>
          <a:ln w="3175">
            <a:solidFill>
              <a:schemeClr val="bg1">
                <a:lumMod val="50000"/>
                <a:alpha val="40000"/>
              </a:schemeClr>
            </a:solidFill>
          </a:ln>
          <a:effectLst>
            <a:outerShdw dist="25400" dir="5400000" algn="t" rotWithShape="0">
              <a:schemeClr val="bg2"/>
            </a:outerShdw>
          </a:effectLst>
        </p:spPr>
        <p:txBody>
          <a:bodyPr anchor="ctr" anchorCtr="0">
            <a:normAutofit/>
          </a:bodyPr>
          <a:lstStyle>
            <a:lvl1pPr marL="0" indent="0" algn="ctr">
              <a:buNone/>
              <a:defRPr sz="1575"/>
            </a:lvl1pPr>
          </a:lstStyle>
          <a:p>
            <a:r>
              <a:rPr lang="en-US"/>
              <a:t>Click icon to add picture</a:t>
            </a:r>
          </a:p>
        </p:txBody>
      </p:sp>
      <p:sp>
        <p:nvSpPr>
          <p:cNvPr id="32" name="Content Placeholder 13"/>
          <p:cNvSpPr>
            <a:spLocks noGrp="1"/>
          </p:cNvSpPr>
          <p:nvPr>
            <p:ph sz="quarter" idx="24" hasCustomPrompt="1"/>
          </p:nvPr>
        </p:nvSpPr>
        <p:spPr>
          <a:xfrm>
            <a:off x="15544327" y="2459683"/>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3" name="Picture Placeholder 3"/>
          <p:cNvSpPr>
            <a:spLocks noGrp="1"/>
          </p:cNvSpPr>
          <p:nvPr>
            <p:ph type="pic" sz="quarter" idx="25"/>
          </p:nvPr>
        </p:nvSpPr>
        <p:spPr>
          <a:xfrm>
            <a:off x="863082" y="4730322"/>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34" name="Content Placeholder 13"/>
          <p:cNvSpPr>
            <a:spLocks noGrp="1"/>
          </p:cNvSpPr>
          <p:nvPr>
            <p:ph sz="quarter" idx="26" hasCustomPrompt="1"/>
          </p:nvPr>
        </p:nvSpPr>
        <p:spPr>
          <a:xfrm>
            <a:off x="2456873" y="4730321"/>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5" name="Picture Placeholder 3"/>
          <p:cNvSpPr>
            <a:spLocks noGrp="1"/>
          </p:cNvSpPr>
          <p:nvPr>
            <p:ph type="pic" sz="quarter" idx="27"/>
          </p:nvPr>
        </p:nvSpPr>
        <p:spPr>
          <a:xfrm>
            <a:off x="5225565" y="4730322"/>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36" name="Content Placeholder 13"/>
          <p:cNvSpPr>
            <a:spLocks noGrp="1"/>
          </p:cNvSpPr>
          <p:nvPr>
            <p:ph sz="quarter" idx="28" hasCustomPrompt="1"/>
          </p:nvPr>
        </p:nvSpPr>
        <p:spPr>
          <a:xfrm>
            <a:off x="6819358" y="4730321"/>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7" name="Picture Placeholder 3"/>
          <p:cNvSpPr>
            <a:spLocks noGrp="1"/>
          </p:cNvSpPr>
          <p:nvPr>
            <p:ph type="pic" sz="quarter" idx="29"/>
          </p:nvPr>
        </p:nvSpPr>
        <p:spPr>
          <a:xfrm>
            <a:off x="9588051" y="4730322"/>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38" name="Content Placeholder 13"/>
          <p:cNvSpPr>
            <a:spLocks noGrp="1"/>
          </p:cNvSpPr>
          <p:nvPr>
            <p:ph sz="quarter" idx="30" hasCustomPrompt="1"/>
          </p:nvPr>
        </p:nvSpPr>
        <p:spPr>
          <a:xfrm>
            <a:off x="11181843" y="4730321"/>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9" name="Picture Placeholder 3"/>
          <p:cNvSpPr>
            <a:spLocks noGrp="1"/>
          </p:cNvSpPr>
          <p:nvPr>
            <p:ph type="pic" sz="quarter" idx="31"/>
          </p:nvPr>
        </p:nvSpPr>
        <p:spPr>
          <a:xfrm>
            <a:off x="13950534" y="4730322"/>
            <a:ext cx="1371600" cy="1371600"/>
          </a:xfrm>
          <a:solidFill>
            <a:schemeClr val="bg1">
              <a:lumMod val="95000"/>
            </a:schemeClr>
          </a:solidFill>
          <a:ln w="3175">
            <a:solidFill>
              <a:schemeClr val="bg1">
                <a:lumMod val="50000"/>
                <a:alpha val="40000"/>
              </a:schemeClr>
            </a:solidFill>
          </a:ln>
          <a:effectLst>
            <a:outerShdw dist="25400" dir="5400000" algn="t" rotWithShape="0">
              <a:schemeClr val="bg2"/>
            </a:outerShdw>
          </a:effectLst>
        </p:spPr>
        <p:txBody>
          <a:bodyPr anchor="ctr" anchorCtr="0">
            <a:normAutofit/>
          </a:bodyPr>
          <a:lstStyle>
            <a:lvl1pPr marL="0" indent="0" algn="ctr">
              <a:buNone/>
              <a:defRPr sz="1575"/>
            </a:lvl1pPr>
          </a:lstStyle>
          <a:p>
            <a:r>
              <a:rPr lang="en-US"/>
              <a:t>Click icon to add picture</a:t>
            </a:r>
          </a:p>
        </p:txBody>
      </p:sp>
      <p:sp>
        <p:nvSpPr>
          <p:cNvPr id="40" name="Content Placeholder 13"/>
          <p:cNvSpPr>
            <a:spLocks noGrp="1"/>
          </p:cNvSpPr>
          <p:nvPr>
            <p:ph sz="quarter" idx="32" hasCustomPrompt="1"/>
          </p:nvPr>
        </p:nvSpPr>
        <p:spPr>
          <a:xfrm>
            <a:off x="15544327" y="4730321"/>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1" name="Picture Placeholder 3"/>
          <p:cNvSpPr>
            <a:spLocks noGrp="1"/>
          </p:cNvSpPr>
          <p:nvPr>
            <p:ph type="pic" sz="quarter" idx="33"/>
          </p:nvPr>
        </p:nvSpPr>
        <p:spPr>
          <a:xfrm>
            <a:off x="863082" y="7000958"/>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42" name="Content Placeholder 13"/>
          <p:cNvSpPr>
            <a:spLocks noGrp="1"/>
          </p:cNvSpPr>
          <p:nvPr>
            <p:ph sz="quarter" idx="34" hasCustomPrompt="1"/>
          </p:nvPr>
        </p:nvSpPr>
        <p:spPr>
          <a:xfrm>
            <a:off x="2456873" y="7000956"/>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3" name="Picture Placeholder 3"/>
          <p:cNvSpPr>
            <a:spLocks noGrp="1"/>
          </p:cNvSpPr>
          <p:nvPr>
            <p:ph type="pic" sz="quarter" idx="35"/>
          </p:nvPr>
        </p:nvSpPr>
        <p:spPr>
          <a:xfrm>
            <a:off x="5225565" y="7000958"/>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44" name="Content Placeholder 13"/>
          <p:cNvSpPr>
            <a:spLocks noGrp="1"/>
          </p:cNvSpPr>
          <p:nvPr>
            <p:ph sz="quarter" idx="36" hasCustomPrompt="1"/>
          </p:nvPr>
        </p:nvSpPr>
        <p:spPr>
          <a:xfrm>
            <a:off x="6819358" y="7000956"/>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5" name="Picture Placeholder 3"/>
          <p:cNvSpPr>
            <a:spLocks noGrp="1"/>
          </p:cNvSpPr>
          <p:nvPr>
            <p:ph type="pic" sz="quarter" idx="37"/>
          </p:nvPr>
        </p:nvSpPr>
        <p:spPr>
          <a:xfrm>
            <a:off x="9588051" y="7000958"/>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46" name="Content Placeholder 13"/>
          <p:cNvSpPr>
            <a:spLocks noGrp="1"/>
          </p:cNvSpPr>
          <p:nvPr>
            <p:ph sz="quarter" idx="38" hasCustomPrompt="1"/>
          </p:nvPr>
        </p:nvSpPr>
        <p:spPr>
          <a:xfrm>
            <a:off x="11181843" y="7000956"/>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7" name="Picture Placeholder 3"/>
          <p:cNvSpPr>
            <a:spLocks noGrp="1"/>
          </p:cNvSpPr>
          <p:nvPr>
            <p:ph type="pic" sz="quarter" idx="39"/>
          </p:nvPr>
        </p:nvSpPr>
        <p:spPr>
          <a:xfrm>
            <a:off x="13950534" y="7000958"/>
            <a:ext cx="1371600" cy="1371600"/>
          </a:xfrm>
          <a:solidFill>
            <a:schemeClr val="bg1">
              <a:lumMod val="95000"/>
            </a:schemeClr>
          </a:solidFill>
          <a:ln w="3175">
            <a:solidFill>
              <a:schemeClr val="bg1">
                <a:lumMod val="50000"/>
                <a:alpha val="40000"/>
              </a:schemeClr>
            </a:solidFill>
          </a:ln>
          <a:effectLst>
            <a:outerShdw dist="25400" dir="5400000" algn="t" rotWithShape="0">
              <a:schemeClr val="bg2"/>
            </a:outerShdw>
          </a:effectLst>
        </p:spPr>
        <p:txBody>
          <a:bodyPr anchor="ctr" anchorCtr="0">
            <a:normAutofit/>
          </a:bodyPr>
          <a:lstStyle>
            <a:lvl1pPr marL="0" indent="0" algn="ctr">
              <a:buNone/>
              <a:defRPr sz="1575"/>
            </a:lvl1pPr>
          </a:lstStyle>
          <a:p>
            <a:r>
              <a:rPr lang="en-US"/>
              <a:t>Click icon to add picture</a:t>
            </a:r>
          </a:p>
        </p:txBody>
      </p:sp>
      <p:sp>
        <p:nvSpPr>
          <p:cNvPr id="48" name="Content Placeholder 13"/>
          <p:cNvSpPr>
            <a:spLocks noGrp="1"/>
          </p:cNvSpPr>
          <p:nvPr>
            <p:ph sz="quarter" idx="40" hasCustomPrompt="1"/>
          </p:nvPr>
        </p:nvSpPr>
        <p:spPr>
          <a:xfrm>
            <a:off x="15544327" y="7000956"/>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Tree>
    <p:extLst>
      <p:ext uri="{BB962C8B-B14F-4D97-AF65-F5344CB8AC3E}">
        <p14:creationId xmlns:p14="http://schemas.microsoft.com/office/powerpoint/2010/main" val="303607152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12 team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863082" y="2459685"/>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14" name="Content Placeholder 13"/>
          <p:cNvSpPr>
            <a:spLocks noGrp="1"/>
          </p:cNvSpPr>
          <p:nvPr>
            <p:ph sz="quarter" idx="18" hasCustomPrompt="1"/>
          </p:nvPr>
        </p:nvSpPr>
        <p:spPr>
          <a:xfrm>
            <a:off x="2456873" y="2459683"/>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7" name="Picture Placeholder 3"/>
          <p:cNvSpPr>
            <a:spLocks noGrp="1"/>
          </p:cNvSpPr>
          <p:nvPr>
            <p:ph type="pic" sz="quarter" idx="19"/>
          </p:nvPr>
        </p:nvSpPr>
        <p:spPr>
          <a:xfrm>
            <a:off x="5225565" y="2459685"/>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28" name="Content Placeholder 13"/>
          <p:cNvSpPr>
            <a:spLocks noGrp="1"/>
          </p:cNvSpPr>
          <p:nvPr>
            <p:ph sz="quarter" idx="20" hasCustomPrompt="1"/>
          </p:nvPr>
        </p:nvSpPr>
        <p:spPr>
          <a:xfrm>
            <a:off x="6819358" y="2459683"/>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9" name="Picture Placeholder 3"/>
          <p:cNvSpPr>
            <a:spLocks noGrp="1"/>
          </p:cNvSpPr>
          <p:nvPr>
            <p:ph type="pic" sz="quarter" idx="21"/>
          </p:nvPr>
        </p:nvSpPr>
        <p:spPr>
          <a:xfrm>
            <a:off x="9588051" y="2459685"/>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30" name="Content Placeholder 13"/>
          <p:cNvSpPr>
            <a:spLocks noGrp="1"/>
          </p:cNvSpPr>
          <p:nvPr>
            <p:ph sz="quarter" idx="22" hasCustomPrompt="1"/>
          </p:nvPr>
        </p:nvSpPr>
        <p:spPr>
          <a:xfrm>
            <a:off x="11181843" y="2459683"/>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1" name="Picture Placeholder 3"/>
          <p:cNvSpPr>
            <a:spLocks noGrp="1"/>
          </p:cNvSpPr>
          <p:nvPr>
            <p:ph type="pic" sz="quarter" idx="23"/>
          </p:nvPr>
        </p:nvSpPr>
        <p:spPr>
          <a:xfrm>
            <a:off x="13950534" y="2459685"/>
            <a:ext cx="1371600" cy="1371600"/>
          </a:xfrm>
          <a:solidFill>
            <a:schemeClr val="bg1">
              <a:lumMod val="95000"/>
            </a:schemeClr>
          </a:solidFill>
          <a:ln w="3175">
            <a:solidFill>
              <a:schemeClr val="bg1">
                <a:lumMod val="50000"/>
                <a:alpha val="40000"/>
              </a:schemeClr>
            </a:solidFill>
          </a:ln>
          <a:effectLst>
            <a:outerShdw dist="25400" dir="5400000" algn="t" rotWithShape="0">
              <a:schemeClr val="bg2"/>
            </a:outerShdw>
          </a:effectLst>
        </p:spPr>
        <p:txBody>
          <a:bodyPr anchor="ctr" anchorCtr="0">
            <a:normAutofit/>
          </a:bodyPr>
          <a:lstStyle>
            <a:lvl1pPr marL="0" indent="0" algn="ctr">
              <a:buNone/>
              <a:defRPr sz="1575"/>
            </a:lvl1pPr>
          </a:lstStyle>
          <a:p>
            <a:r>
              <a:rPr lang="en-US"/>
              <a:t>Click icon to add picture</a:t>
            </a:r>
          </a:p>
        </p:txBody>
      </p:sp>
      <p:sp>
        <p:nvSpPr>
          <p:cNvPr id="32" name="Content Placeholder 13"/>
          <p:cNvSpPr>
            <a:spLocks noGrp="1"/>
          </p:cNvSpPr>
          <p:nvPr>
            <p:ph sz="quarter" idx="24" hasCustomPrompt="1"/>
          </p:nvPr>
        </p:nvSpPr>
        <p:spPr>
          <a:xfrm>
            <a:off x="15544327" y="2459683"/>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3" name="Picture Placeholder 3"/>
          <p:cNvSpPr>
            <a:spLocks noGrp="1"/>
          </p:cNvSpPr>
          <p:nvPr>
            <p:ph type="pic" sz="quarter" idx="25"/>
          </p:nvPr>
        </p:nvSpPr>
        <p:spPr>
          <a:xfrm>
            <a:off x="863082" y="4730322"/>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34" name="Content Placeholder 13"/>
          <p:cNvSpPr>
            <a:spLocks noGrp="1"/>
          </p:cNvSpPr>
          <p:nvPr>
            <p:ph sz="quarter" idx="26" hasCustomPrompt="1"/>
          </p:nvPr>
        </p:nvSpPr>
        <p:spPr>
          <a:xfrm>
            <a:off x="2456873" y="4730321"/>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5" name="Picture Placeholder 3"/>
          <p:cNvSpPr>
            <a:spLocks noGrp="1"/>
          </p:cNvSpPr>
          <p:nvPr>
            <p:ph type="pic" sz="quarter" idx="27"/>
          </p:nvPr>
        </p:nvSpPr>
        <p:spPr>
          <a:xfrm>
            <a:off x="5225565" y="4730322"/>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36" name="Content Placeholder 13"/>
          <p:cNvSpPr>
            <a:spLocks noGrp="1"/>
          </p:cNvSpPr>
          <p:nvPr>
            <p:ph sz="quarter" idx="28" hasCustomPrompt="1"/>
          </p:nvPr>
        </p:nvSpPr>
        <p:spPr>
          <a:xfrm>
            <a:off x="6819358" y="4730321"/>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7" name="Picture Placeholder 3"/>
          <p:cNvSpPr>
            <a:spLocks noGrp="1"/>
          </p:cNvSpPr>
          <p:nvPr>
            <p:ph type="pic" sz="quarter" idx="29"/>
          </p:nvPr>
        </p:nvSpPr>
        <p:spPr>
          <a:xfrm>
            <a:off x="9588051" y="4730322"/>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38" name="Content Placeholder 13"/>
          <p:cNvSpPr>
            <a:spLocks noGrp="1"/>
          </p:cNvSpPr>
          <p:nvPr>
            <p:ph sz="quarter" idx="30" hasCustomPrompt="1"/>
          </p:nvPr>
        </p:nvSpPr>
        <p:spPr>
          <a:xfrm>
            <a:off x="11181843" y="4730321"/>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9" name="Picture Placeholder 3"/>
          <p:cNvSpPr>
            <a:spLocks noGrp="1"/>
          </p:cNvSpPr>
          <p:nvPr>
            <p:ph type="pic" sz="quarter" idx="31"/>
          </p:nvPr>
        </p:nvSpPr>
        <p:spPr>
          <a:xfrm>
            <a:off x="13950534" y="4730322"/>
            <a:ext cx="1371600" cy="1371600"/>
          </a:xfrm>
          <a:solidFill>
            <a:schemeClr val="bg1">
              <a:lumMod val="95000"/>
            </a:schemeClr>
          </a:solidFill>
          <a:ln w="3175">
            <a:solidFill>
              <a:schemeClr val="bg1">
                <a:lumMod val="50000"/>
                <a:alpha val="40000"/>
              </a:schemeClr>
            </a:solidFill>
          </a:ln>
          <a:effectLst>
            <a:outerShdw dist="25400" dir="5400000" algn="t" rotWithShape="0">
              <a:schemeClr val="bg2"/>
            </a:outerShdw>
          </a:effectLst>
        </p:spPr>
        <p:txBody>
          <a:bodyPr anchor="ctr" anchorCtr="0">
            <a:normAutofit/>
          </a:bodyPr>
          <a:lstStyle>
            <a:lvl1pPr marL="0" indent="0" algn="ctr">
              <a:buNone/>
              <a:defRPr sz="1575"/>
            </a:lvl1pPr>
          </a:lstStyle>
          <a:p>
            <a:r>
              <a:rPr lang="en-US"/>
              <a:t>Click icon to add picture</a:t>
            </a:r>
          </a:p>
        </p:txBody>
      </p:sp>
      <p:sp>
        <p:nvSpPr>
          <p:cNvPr id="40" name="Content Placeholder 13"/>
          <p:cNvSpPr>
            <a:spLocks noGrp="1"/>
          </p:cNvSpPr>
          <p:nvPr>
            <p:ph sz="quarter" idx="32" hasCustomPrompt="1"/>
          </p:nvPr>
        </p:nvSpPr>
        <p:spPr>
          <a:xfrm>
            <a:off x="15544327" y="4730321"/>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1" name="Picture Placeholder 3"/>
          <p:cNvSpPr>
            <a:spLocks noGrp="1"/>
          </p:cNvSpPr>
          <p:nvPr>
            <p:ph type="pic" sz="quarter" idx="33"/>
          </p:nvPr>
        </p:nvSpPr>
        <p:spPr>
          <a:xfrm>
            <a:off x="863082" y="7000958"/>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42" name="Content Placeholder 13"/>
          <p:cNvSpPr>
            <a:spLocks noGrp="1"/>
          </p:cNvSpPr>
          <p:nvPr>
            <p:ph sz="quarter" idx="34" hasCustomPrompt="1"/>
          </p:nvPr>
        </p:nvSpPr>
        <p:spPr>
          <a:xfrm>
            <a:off x="2456873" y="7000956"/>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3" name="Picture Placeholder 3"/>
          <p:cNvSpPr>
            <a:spLocks noGrp="1"/>
          </p:cNvSpPr>
          <p:nvPr>
            <p:ph type="pic" sz="quarter" idx="35"/>
          </p:nvPr>
        </p:nvSpPr>
        <p:spPr>
          <a:xfrm>
            <a:off x="5225565" y="7000958"/>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44" name="Content Placeholder 13"/>
          <p:cNvSpPr>
            <a:spLocks noGrp="1"/>
          </p:cNvSpPr>
          <p:nvPr>
            <p:ph sz="quarter" idx="36" hasCustomPrompt="1"/>
          </p:nvPr>
        </p:nvSpPr>
        <p:spPr>
          <a:xfrm>
            <a:off x="6819358" y="7000956"/>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5" name="Picture Placeholder 3"/>
          <p:cNvSpPr>
            <a:spLocks noGrp="1"/>
          </p:cNvSpPr>
          <p:nvPr>
            <p:ph type="pic" sz="quarter" idx="37"/>
          </p:nvPr>
        </p:nvSpPr>
        <p:spPr>
          <a:xfrm>
            <a:off x="9588051" y="7000958"/>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46" name="Content Placeholder 13"/>
          <p:cNvSpPr>
            <a:spLocks noGrp="1"/>
          </p:cNvSpPr>
          <p:nvPr>
            <p:ph sz="quarter" idx="38" hasCustomPrompt="1"/>
          </p:nvPr>
        </p:nvSpPr>
        <p:spPr>
          <a:xfrm>
            <a:off x="11181843" y="7000956"/>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7" name="Picture Placeholder 3"/>
          <p:cNvSpPr>
            <a:spLocks noGrp="1"/>
          </p:cNvSpPr>
          <p:nvPr>
            <p:ph type="pic" sz="quarter" idx="39"/>
          </p:nvPr>
        </p:nvSpPr>
        <p:spPr>
          <a:xfrm>
            <a:off x="13950534" y="7000958"/>
            <a:ext cx="1371600" cy="1371600"/>
          </a:xfrm>
          <a:solidFill>
            <a:schemeClr val="bg1">
              <a:lumMod val="95000"/>
            </a:schemeClr>
          </a:solidFill>
          <a:ln w="3175">
            <a:solidFill>
              <a:schemeClr val="bg1">
                <a:lumMod val="50000"/>
                <a:alpha val="40000"/>
              </a:schemeClr>
            </a:solidFill>
          </a:ln>
          <a:effectLst>
            <a:outerShdw dist="25400" dir="5400000" algn="t" rotWithShape="0">
              <a:schemeClr val="bg2"/>
            </a:outerShdw>
          </a:effectLst>
        </p:spPr>
        <p:txBody>
          <a:bodyPr anchor="ctr" anchorCtr="0">
            <a:normAutofit/>
          </a:bodyPr>
          <a:lstStyle>
            <a:lvl1pPr marL="0" indent="0" algn="ctr">
              <a:buNone/>
              <a:defRPr sz="1575"/>
            </a:lvl1pPr>
          </a:lstStyle>
          <a:p>
            <a:r>
              <a:rPr lang="en-US"/>
              <a:t>Click icon to add picture</a:t>
            </a:r>
          </a:p>
        </p:txBody>
      </p:sp>
      <p:sp>
        <p:nvSpPr>
          <p:cNvPr id="48" name="Content Placeholder 13"/>
          <p:cNvSpPr>
            <a:spLocks noGrp="1"/>
          </p:cNvSpPr>
          <p:nvPr>
            <p:ph sz="quarter" idx="40" hasCustomPrompt="1"/>
          </p:nvPr>
        </p:nvSpPr>
        <p:spPr>
          <a:xfrm>
            <a:off x="15544327" y="7000956"/>
            <a:ext cx="2068843"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9" name="Text Placeholder 4"/>
          <p:cNvSpPr>
            <a:spLocks noGrp="1"/>
          </p:cNvSpPr>
          <p:nvPr>
            <p:ph type="body" sz="quarter" idx="41"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154359089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9 Team Subtitle">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863082" y="2459685"/>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14" name="Content Placeholder 13"/>
          <p:cNvSpPr>
            <a:spLocks noGrp="1"/>
          </p:cNvSpPr>
          <p:nvPr>
            <p:ph sz="quarter" idx="18" hasCustomPrompt="1"/>
          </p:nvPr>
        </p:nvSpPr>
        <p:spPr>
          <a:xfrm>
            <a:off x="2456875" y="2459683"/>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7" name="Picture Placeholder 3"/>
          <p:cNvSpPr>
            <a:spLocks noGrp="1"/>
          </p:cNvSpPr>
          <p:nvPr>
            <p:ph type="pic" sz="quarter" idx="19"/>
          </p:nvPr>
        </p:nvSpPr>
        <p:spPr>
          <a:xfrm>
            <a:off x="6540490" y="2459685"/>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28" name="Content Placeholder 13"/>
          <p:cNvSpPr>
            <a:spLocks noGrp="1"/>
          </p:cNvSpPr>
          <p:nvPr>
            <p:ph sz="quarter" idx="20" hasCustomPrompt="1"/>
          </p:nvPr>
        </p:nvSpPr>
        <p:spPr>
          <a:xfrm>
            <a:off x="8139950" y="2459683"/>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9" name="Picture Placeholder 3"/>
          <p:cNvSpPr>
            <a:spLocks noGrp="1"/>
          </p:cNvSpPr>
          <p:nvPr>
            <p:ph type="pic" sz="quarter" idx="21"/>
          </p:nvPr>
        </p:nvSpPr>
        <p:spPr>
          <a:xfrm>
            <a:off x="12217894" y="2459684"/>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30" name="Content Placeholder 13"/>
          <p:cNvSpPr>
            <a:spLocks noGrp="1"/>
          </p:cNvSpPr>
          <p:nvPr>
            <p:ph sz="quarter" idx="22" hasCustomPrompt="1"/>
          </p:nvPr>
        </p:nvSpPr>
        <p:spPr>
          <a:xfrm>
            <a:off x="13823024" y="2459683"/>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3" name="Picture Placeholder 3"/>
          <p:cNvSpPr>
            <a:spLocks noGrp="1"/>
          </p:cNvSpPr>
          <p:nvPr>
            <p:ph type="pic" sz="quarter" idx="25"/>
          </p:nvPr>
        </p:nvSpPr>
        <p:spPr>
          <a:xfrm>
            <a:off x="863082" y="4730322"/>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34" name="Content Placeholder 13"/>
          <p:cNvSpPr>
            <a:spLocks noGrp="1"/>
          </p:cNvSpPr>
          <p:nvPr>
            <p:ph sz="quarter" idx="26" hasCustomPrompt="1"/>
          </p:nvPr>
        </p:nvSpPr>
        <p:spPr>
          <a:xfrm>
            <a:off x="2456875" y="4730321"/>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5" name="Picture Placeholder 3"/>
          <p:cNvSpPr>
            <a:spLocks noGrp="1"/>
          </p:cNvSpPr>
          <p:nvPr>
            <p:ph type="pic" sz="quarter" idx="27"/>
          </p:nvPr>
        </p:nvSpPr>
        <p:spPr>
          <a:xfrm>
            <a:off x="6540490" y="4730322"/>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36" name="Content Placeholder 13"/>
          <p:cNvSpPr>
            <a:spLocks noGrp="1"/>
          </p:cNvSpPr>
          <p:nvPr>
            <p:ph sz="quarter" idx="28" hasCustomPrompt="1"/>
          </p:nvPr>
        </p:nvSpPr>
        <p:spPr>
          <a:xfrm>
            <a:off x="8139950" y="4730321"/>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7" name="Picture Placeholder 3"/>
          <p:cNvSpPr>
            <a:spLocks noGrp="1"/>
          </p:cNvSpPr>
          <p:nvPr>
            <p:ph type="pic" sz="quarter" idx="29"/>
          </p:nvPr>
        </p:nvSpPr>
        <p:spPr>
          <a:xfrm>
            <a:off x="12217894" y="4730321"/>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38" name="Content Placeholder 13"/>
          <p:cNvSpPr>
            <a:spLocks noGrp="1"/>
          </p:cNvSpPr>
          <p:nvPr>
            <p:ph sz="quarter" idx="30" hasCustomPrompt="1"/>
          </p:nvPr>
        </p:nvSpPr>
        <p:spPr>
          <a:xfrm>
            <a:off x="13823024" y="4730321"/>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1" name="Picture Placeholder 3"/>
          <p:cNvSpPr>
            <a:spLocks noGrp="1"/>
          </p:cNvSpPr>
          <p:nvPr>
            <p:ph type="pic" sz="quarter" idx="33"/>
          </p:nvPr>
        </p:nvSpPr>
        <p:spPr>
          <a:xfrm>
            <a:off x="863082" y="7000958"/>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42" name="Content Placeholder 13"/>
          <p:cNvSpPr>
            <a:spLocks noGrp="1"/>
          </p:cNvSpPr>
          <p:nvPr>
            <p:ph sz="quarter" idx="34" hasCustomPrompt="1"/>
          </p:nvPr>
        </p:nvSpPr>
        <p:spPr>
          <a:xfrm>
            <a:off x="2456875" y="7000956"/>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3" name="Picture Placeholder 3"/>
          <p:cNvSpPr>
            <a:spLocks noGrp="1"/>
          </p:cNvSpPr>
          <p:nvPr>
            <p:ph type="pic" sz="quarter" idx="35"/>
          </p:nvPr>
        </p:nvSpPr>
        <p:spPr>
          <a:xfrm>
            <a:off x="6540490" y="7000958"/>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44" name="Content Placeholder 13"/>
          <p:cNvSpPr>
            <a:spLocks noGrp="1"/>
          </p:cNvSpPr>
          <p:nvPr>
            <p:ph sz="quarter" idx="36" hasCustomPrompt="1"/>
          </p:nvPr>
        </p:nvSpPr>
        <p:spPr>
          <a:xfrm>
            <a:off x="8139950" y="7000956"/>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5" name="Picture Placeholder 3"/>
          <p:cNvSpPr>
            <a:spLocks noGrp="1"/>
          </p:cNvSpPr>
          <p:nvPr>
            <p:ph type="pic" sz="quarter" idx="37"/>
          </p:nvPr>
        </p:nvSpPr>
        <p:spPr>
          <a:xfrm>
            <a:off x="12217894" y="7000956"/>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46" name="Content Placeholder 13"/>
          <p:cNvSpPr>
            <a:spLocks noGrp="1"/>
          </p:cNvSpPr>
          <p:nvPr>
            <p:ph sz="quarter" idx="38" hasCustomPrompt="1"/>
          </p:nvPr>
        </p:nvSpPr>
        <p:spPr>
          <a:xfrm>
            <a:off x="13823024" y="7000956"/>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9" name="Text Placeholder 4"/>
          <p:cNvSpPr>
            <a:spLocks noGrp="1"/>
          </p:cNvSpPr>
          <p:nvPr>
            <p:ph type="body" sz="quarter" idx="41" hasCustomPrompt="1"/>
          </p:nvPr>
        </p:nvSpPr>
        <p:spPr>
          <a:xfrm>
            <a:off x="1371600" y="1400175"/>
            <a:ext cx="15544800" cy="609600"/>
          </a:xfrm>
        </p:spPr>
        <p:txBody>
          <a:bodyPr>
            <a:normAutofit/>
          </a:bodyPr>
          <a:lstStyle>
            <a:lvl1pPr marL="0" indent="0" algn="ctr">
              <a:lnSpc>
                <a:spcPct val="86000"/>
              </a:lnSpc>
              <a:spcBef>
                <a:spcPts val="0"/>
              </a:spcBef>
              <a:buNone/>
              <a:defRPr sz="2700" baseline="0"/>
            </a:lvl1pPr>
          </a:lstStyle>
          <a:p>
            <a:pPr lvl="0"/>
            <a:r>
              <a:rPr lang="en-US"/>
              <a:t>Click here to edit subtitle</a:t>
            </a:r>
          </a:p>
        </p:txBody>
      </p:sp>
    </p:spTree>
    <p:extLst>
      <p:ext uri="{BB962C8B-B14F-4D97-AF65-F5344CB8AC3E}">
        <p14:creationId xmlns:p14="http://schemas.microsoft.com/office/powerpoint/2010/main" val="178662921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9 Team ">
    <p:spTree>
      <p:nvGrpSpPr>
        <p:cNvPr id="1" name=""/>
        <p:cNvGrpSpPr/>
        <p:nvPr/>
      </p:nvGrpSpPr>
      <p:grpSpPr>
        <a:xfrm>
          <a:off x="0" y="0"/>
          <a:ext cx="0" cy="0"/>
          <a:chOff x="0" y="0"/>
          <a:chExt cx="0" cy="0"/>
        </a:xfrm>
      </p:grpSpPr>
      <p:sp>
        <p:nvSpPr>
          <p:cNvPr id="2" name="Title 1"/>
          <p:cNvSpPr>
            <a:spLocks noGrp="1"/>
          </p:cNvSpPr>
          <p:nvPr>
            <p:ph type="title"/>
          </p:nvPr>
        </p:nvSpPr>
        <p:spPr>
          <a:xfrm>
            <a:off x="1371600" y="419942"/>
            <a:ext cx="15544800" cy="1226342"/>
          </a:xfrm>
        </p:spPr>
        <p:txBody>
          <a:bodyPr/>
          <a:lstStyle/>
          <a:p>
            <a:r>
              <a:rPr lang="en-US"/>
              <a:t>Click to edit Master title style</a:t>
            </a:r>
          </a:p>
        </p:txBody>
      </p:sp>
      <p:sp>
        <p:nvSpPr>
          <p:cNvPr id="4" name="Picture Placeholder 3"/>
          <p:cNvSpPr>
            <a:spLocks noGrp="1"/>
          </p:cNvSpPr>
          <p:nvPr>
            <p:ph type="pic" sz="quarter" idx="10"/>
          </p:nvPr>
        </p:nvSpPr>
        <p:spPr>
          <a:xfrm>
            <a:off x="863082" y="2459685"/>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14" name="Content Placeholder 13"/>
          <p:cNvSpPr>
            <a:spLocks noGrp="1"/>
          </p:cNvSpPr>
          <p:nvPr>
            <p:ph sz="quarter" idx="18" hasCustomPrompt="1"/>
          </p:nvPr>
        </p:nvSpPr>
        <p:spPr>
          <a:xfrm>
            <a:off x="2456875" y="2459683"/>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7" name="Picture Placeholder 3"/>
          <p:cNvSpPr>
            <a:spLocks noGrp="1"/>
          </p:cNvSpPr>
          <p:nvPr>
            <p:ph type="pic" sz="quarter" idx="19"/>
          </p:nvPr>
        </p:nvSpPr>
        <p:spPr>
          <a:xfrm>
            <a:off x="6540490" y="2459685"/>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28" name="Content Placeholder 13"/>
          <p:cNvSpPr>
            <a:spLocks noGrp="1"/>
          </p:cNvSpPr>
          <p:nvPr>
            <p:ph sz="quarter" idx="20" hasCustomPrompt="1"/>
          </p:nvPr>
        </p:nvSpPr>
        <p:spPr>
          <a:xfrm>
            <a:off x="8139950" y="2459683"/>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29" name="Picture Placeholder 3"/>
          <p:cNvSpPr>
            <a:spLocks noGrp="1"/>
          </p:cNvSpPr>
          <p:nvPr>
            <p:ph type="pic" sz="quarter" idx="21"/>
          </p:nvPr>
        </p:nvSpPr>
        <p:spPr>
          <a:xfrm>
            <a:off x="12217894" y="2459684"/>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30" name="Content Placeholder 13"/>
          <p:cNvSpPr>
            <a:spLocks noGrp="1"/>
          </p:cNvSpPr>
          <p:nvPr>
            <p:ph sz="quarter" idx="22" hasCustomPrompt="1"/>
          </p:nvPr>
        </p:nvSpPr>
        <p:spPr>
          <a:xfrm>
            <a:off x="13823024" y="2459683"/>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3" name="Picture Placeholder 3"/>
          <p:cNvSpPr>
            <a:spLocks noGrp="1"/>
          </p:cNvSpPr>
          <p:nvPr>
            <p:ph type="pic" sz="quarter" idx="25"/>
          </p:nvPr>
        </p:nvSpPr>
        <p:spPr>
          <a:xfrm>
            <a:off x="863082" y="4730322"/>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34" name="Content Placeholder 13"/>
          <p:cNvSpPr>
            <a:spLocks noGrp="1"/>
          </p:cNvSpPr>
          <p:nvPr>
            <p:ph sz="quarter" idx="26" hasCustomPrompt="1"/>
          </p:nvPr>
        </p:nvSpPr>
        <p:spPr>
          <a:xfrm>
            <a:off x="2456875" y="4730321"/>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5" name="Picture Placeholder 3"/>
          <p:cNvSpPr>
            <a:spLocks noGrp="1"/>
          </p:cNvSpPr>
          <p:nvPr>
            <p:ph type="pic" sz="quarter" idx="27"/>
          </p:nvPr>
        </p:nvSpPr>
        <p:spPr>
          <a:xfrm>
            <a:off x="6540490" y="4730322"/>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36" name="Content Placeholder 13"/>
          <p:cNvSpPr>
            <a:spLocks noGrp="1"/>
          </p:cNvSpPr>
          <p:nvPr>
            <p:ph sz="quarter" idx="28" hasCustomPrompt="1"/>
          </p:nvPr>
        </p:nvSpPr>
        <p:spPr>
          <a:xfrm>
            <a:off x="8139950" y="4730321"/>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37" name="Picture Placeholder 3"/>
          <p:cNvSpPr>
            <a:spLocks noGrp="1"/>
          </p:cNvSpPr>
          <p:nvPr>
            <p:ph type="pic" sz="quarter" idx="29"/>
          </p:nvPr>
        </p:nvSpPr>
        <p:spPr>
          <a:xfrm>
            <a:off x="12217894" y="4730321"/>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38" name="Content Placeholder 13"/>
          <p:cNvSpPr>
            <a:spLocks noGrp="1"/>
          </p:cNvSpPr>
          <p:nvPr>
            <p:ph sz="quarter" idx="30" hasCustomPrompt="1"/>
          </p:nvPr>
        </p:nvSpPr>
        <p:spPr>
          <a:xfrm>
            <a:off x="13823024" y="4730321"/>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1" name="Picture Placeholder 3"/>
          <p:cNvSpPr>
            <a:spLocks noGrp="1"/>
          </p:cNvSpPr>
          <p:nvPr>
            <p:ph type="pic" sz="quarter" idx="33"/>
          </p:nvPr>
        </p:nvSpPr>
        <p:spPr>
          <a:xfrm>
            <a:off x="863082" y="7000958"/>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1"/>
            </a:outerShdw>
          </a:effectLst>
        </p:spPr>
        <p:txBody>
          <a:bodyPr anchor="ctr" anchorCtr="0">
            <a:normAutofit/>
          </a:bodyPr>
          <a:lstStyle>
            <a:lvl1pPr marL="0" indent="0" algn="ctr">
              <a:buNone/>
              <a:defRPr sz="1575"/>
            </a:lvl1pPr>
          </a:lstStyle>
          <a:p>
            <a:r>
              <a:rPr lang="en-US"/>
              <a:t>Click icon to add picture</a:t>
            </a:r>
          </a:p>
        </p:txBody>
      </p:sp>
      <p:sp>
        <p:nvSpPr>
          <p:cNvPr id="42" name="Content Placeholder 13"/>
          <p:cNvSpPr>
            <a:spLocks noGrp="1"/>
          </p:cNvSpPr>
          <p:nvPr>
            <p:ph sz="quarter" idx="34" hasCustomPrompt="1"/>
          </p:nvPr>
        </p:nvSpPr>
        <p:spPr>
          <a:xfrm>
            <a:off x="2456875" y="7000956"/>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3" name="Picture Placeholder 3"/>
          <p:cNvSpPr>
            <a:spLocks noGrp="1"/>
          </p:cNvSpPr>
          <p:nvPr>
            <p:ph type="pic" sz="quarter" idx="35"/>
          </p:nvPr>
        </p:nvSpPr>
        <p:spPr>
          <a:xfrm>
            <a:off x="6540490" y="7000958"/>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3"/>
            </a:outerShdw>
          </a:effectLst>
        </p:spPr>
        <p:txBody>
          <a:bodyPr anchor="ctr" anchorCtr="0">
            <a:normAutofit/>
          </a:bodyPr>
          <a:lstStyle>
            <a:lvl1pPr marL="0" indent="0" algn="ctr">
              <a:buNone/>
              <a:defRPr sz="1575"/>
            </a:lvl1pPr>
          </a:lstStyle>
          <a:p>
            <a:r>
              <a:rPr lang="en-US"/>
              <a:t>Click icon to add picture</a:t>
            </a:r>
          </a:p>
        </p:txBody>
      </p:sp>
      <p:sp>
        <p:nvSpPr>
          <p:cNvPr id="44" name="Content Placeholder 13"/>
          <p:cNvSpPr>
            <a:spLocks noGrp="1"/>
          </p:cNvSpPr>
          <p:nvPr>
            <p:ph sz="quarter" idx="36" hasCustomPrompt="1"/>
          </p:nvPr>
        </p:nvSpPr>
        <p:spPr>
          <a:xfrm>
            <a:off x="8139950" y="7000956"/>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
        <p:nvSpPr>
          <p:cNvPr id="45" name="Picture Placeholder 3"/>
          <p:cNvSpPr>
            <a:spLocks noGrp="1"/>
          </p:cNvSpPr>
          <p:nvPr>
            <p:ph type="pic" sz="quarter" idx="37"/>
          </p:nvPr>
        </p:nvSpPr>
        <p:spPr>
          <a:xfrm>
            <a:off x="12217894" y="7000956"/>
            <a:ext cx="1371600" cy="1371600"/>
          </a:xfrm>
          <a:solidFill>
            <a:schemeClr val="bg1">
              <a:lumMod val="95000"/>
            </a:schemeClr>
          </a:solidFill>
          <a:ln w="3175">
            <a:solidFill>
              <a:schemeClr val="bg1">
                <a:lumMod val="50000"/>
                <a:alpha val="40000"/>
              </a:schemeClr>
            </a:solidFill>
          </a:ln>
          <a:effectLst>
            <a:outerShdw dist="25400" dir="5400000" algn="t" rotWithShape="0">
              <a:schemeClr val="accent5"/>
            </a:outerShdw>
          </a:effectLst>
        </p:spPr>
        <p:txBody>
          <a:bodyPr anchor="ctr" anchorCtr="0">
            <a:normAutofit/>
          </a:bodyPr>
          <a:lstStyle>
            <a:lvl1pPr marL="0" indent="0" algn="ctr">
              <a:buNone/>
              <a:defRPr sz="1575"/>
            </a:lvl1pPr>
          </a:lstStyle>
          <a:p>
            <a:r>
              <a:rPr lang="en-US"/>
              <a:t>Click icon to add picture</a:t>
            </a:r>
          </a:p>
        </p:txBody>
      </p:sp>
      <p:sp>
        <p:nvSpPr>
          <p:cNvPr id="46" name="Content Placeholder 13"/>
          <p:cNvSpPr>
            <a:spLocks noGrp="1"/>
          </p:cNvSpPr>
          <p:nvPr>
            <p:ph sz="quarter" idx="38" hasCustomPrompt="1"/>
          </p:nvPr>
        </p:nvSpPr>
        <p:spPr>
          <a:xfrm>
            <a:off x="13823024" y="7000956"/>
            <a:ext cx="3471612" cy="1467612"/>
          </a:xfrm>
        </p:spPr>
        <p:txBody>
          <a:bodyPr/>
          <a:lstStyle>
            <a:lvl1pPr marL="0" indent="0">
              <a:lnSpc>
                <a:spcPct val="80000"/>
              </a:lnSpc>
              <a:buNone/>
              <a:defRPr sz="2100">
                <a:latin typeface="Open Sans" panose="020B0606030504020204" pitchFamily="34" charset="0"/>
                <a:ea typeface="Open Sans" panose="020B0606030504020204" pitchFamily="34" charset="0"/>
                <a:cs typeface="Open Sans" panose="020B0606030504020204" pitchFamily="34" charset="0"/>
              </a:defRPr>
            </a:lvl1pPr>
            <a:lvl2pPr marL="0" indent="0">
              <a:lnSpc>
                <a:spcPct val="90000"/>
              </a:lnSpc>
              <a:spcBef>
                <a:spcPts val="0"/>
              </a:spcBef>
              <a:spcAft>
                <a:spcPts val="1200"/>
              </a:spcAft>
              <a:buFont typeface="Arial" panose="020B0604020202020204" pitchFamily="34" charset="0"/>
              <a:buNone/>
              <a:defRPr sz="1800" i="1"/>
            </a:lvl2pPr>
            <a:lvl3pPr marL="0" indent="0">
              <a:buNone/>
              <a:defRPr sz="1800"/>
            </a:lvl3pPr>
            <a:lvl4pPr marL="771525" indent="-257175">
              <a:defRPr sz="1800"/>
            </a:lvl4pPr>
            <a:lvl5pPr>
              <a:defRPr sz="1800"/>
            </a:lvl5pPr>
          </a:lstStyle>
          <a:p>
            <a:pPr lvl="0"/>
            <a:r>
              <a:rPr lang="en-US"/>
              <a:t>First </a:t>
            </a:r>
            <a:r>
              <a:rPr lang="en-US" err="1"/>
              <a:t>Lastname</a:t>
            </a:r>
            <a:endParaRPr lang="en-US"/>
          </a:p>
          <a:p>
            <a:pPr lvl="1"/>
            <a:r>
              <a:rPr lang="en-US"/>
              <a:t>Second level</a:t>
            </a:r>
          </a:p>
          <a:p>
            <a:pPr lvl="2"/>
            <a:r>
              <a:rPr lang="en-US"/>
              <a:t>Third level</a:t>
            </a:r>
          </a:p>
        </p:txBody>
      </p:sp>
    </p:spTree>
    <p:extLst>
      <p:ext uri="{BB962C8B-B14F-4D97-AF65-F5344CB8AC3E}">
        <p14:creationId xmlns:p14="http://schemas.microsoft.com/office/powerpoint/2010/main" val="1270263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26" Type="http://schemas.openxmlformats.org/officeDocument/2006/relationships/image" Target="../media/image1.png"/><Relationship Id="rId3" Type="http://schemas.openxmlformats.org/officeDocument/2006/relationships/slideLayout" Target="../slideLayouts/slideLayout29.xml"/><Relationship Id="rId21" Type="http://schemas.openxmlformats.org/officeDocument/2006/relationships/slideLayout" Target="../slideLayouts/slideLayout47.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5" Type="http://schemas.openxmlformats.org/officeDocument/2006/relationships/theme" Target="../theme/theme2.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slideLayout" Target="../slideLayouts/slideLayout46.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openxmlformats.org/officeDocument/2006/relationships/slideLayout" Target="../slideLayouts/slideLayout50.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slideLayout" Target="../slideLayouts/slideLayout49.xml"/><Relationship Id="rId10" Type="http://schemas.openxmlformats.org/officeDocument/2006/relationships/slideLayout" Target="../slideLayouts/slideLayout36.xml"/><Relationship Id="rId19" Type="http://schemas.openxmlformats.org/officeDocument/2006/relationships/slideLayout" Target="../slideLayouts/slideLayout45.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slideLayout" Target="../slideLayouts/slideLayout48.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63.xml"/><Relationship Id="rId18" Type="http://schemas.openxmlformats.org/officeDocument/2006/relationships/slideLayout" Target="../slideLayouts/slideLayout68.xml"/><Relationship Id="rId26" Type="http://schemas.openxmlformats.org/officeDocument/2006/relationships/slideLayout" Target="../slideLayouts/slideLayout76.xml"/><Relationship Id="rId39" Type="http://schemas.openxmlformats.org/officeDocument/2006/relationships/slideLayout" Target="../slideLayouts/slideLayout89.xml"/><Relationship Id="rId21" Type="http://schemas.openxmlformats.org/officeDocument/2006/relationships/slideLayout" Target="../slideLayouts/slideLayout71.xml"/><Relationship Id="rId34" Type="http://schemas.openxmlformats.org/officeDocument/2006/relationships/slideLayout" Target="../slideLayouts/slideLayout84.xml"/><Relationship Id="rId42" Type="http://schemas.openxmlformats.org/officeDocument/2006/relationships/slideLayout" Target="../slideLayouts/slideLayout92.xml"/><Relationship Id="rId47" Type="http://schemas.openxmlformats.org/officeDocument/2006/relationships/slideLayout" Target="../slideLayouts/slideLayout97.xml"/><Relationship Id="rId50" Type="http://schemas.openxmlformats.org/officeDocument/2006/relationships/slideLayout" Target="../slideLayouts/slideLayout100.xml"/><Relationship Id="rId55" Type="http://schemas.openxmlformats.org/officeDocument/2006/relationships/slideLayout" Target="../slideLayouts/slideLayout105.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slideLayout" Target="../slideLayouts/slideLayout67.xml"/><Relationship Id="rId25" Type="http://schemas.openxmlformats.org/officeDocument/2006/relationships/slideLayout" Target="../slideLayouts/slideLayout75.xml"/><Relationship Id="rId33" Type="http://schemas.openxmlformats.org/officeDocument/2006/relationships/slideLayout" Target="../slideLayouts/slideLayout83.xml"/><Relationship Id="rId38" Type="http://schemas.openxmlformats.org/officeDocument/2006/relationships/slideLayout" Target="../slideLayouts/slideLayout88.xml"/><Relationship Id="rId46" Type="http://schemas.openxmlformats.org/officeDocument/2006/relationships/slideLayout" Target="../slideLayouts/slideLayout96.xml"/><Relationship Id="rId59" Type="http://schemas.openxmlformats.org/officeDocument/2006/relationships/theme" Target="../theme/theme3.xml"/><Relationship Id="rId2" Type="http://schemas.openxmlformats.org/officeDocument/2006/relationships/slideLayout" Target="../slideLayouts/slideLayout52.xml"/><Relationship Id="rId16" Type="http://schemas.openxmlformats.org/officeDocument/2006/relationships/slideLayout" Target="../slideLayouts/slideLayout66.xml"/><Relationship Id="rId20" Type="http://schemas.openxmlformats.org/officeDocument/2006/relationships/slideLayout" Target="../slideLayouts/slideLayout70.xml"/><Relationship Id="rId29" Type="http://schemas.openxmlformats.org/officeDocument/2006/relationships/slideLayout" Target="../slideLayouts/slideLayout79.xml"/><Relationship Id="rId41" Type="http://schemas.openxmlformats.org/officeDocument/2006/relationships/slideLayout" Target="../slideLayouts/slideLayout91.xml"/><Relationship Id="rId54" Type="http://schemas.openxmlformats.org/officeDocument/2006/relationships/slideLayout" Target="../slideLayouts/slideLayout104.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24" Type="http://schemas.openxmlformats.org/officeDocument/2006/relationships/slideLayout" Target="../slideLayouts/slideLayout74.xml"/><Relationship Id="rId32" Type="http://schemas.openxmlformats.org/officeDocument/2006/relationships/slideLayout" Target="../slideLayouts/slideLayout82.xml"/><Relationship Id="rId37" Type="http://schemas.openxmlformats.org/officeDocument/2006/relationships/slideLayout" Target="../slideLayouts/slideLayout87.xml"/><Relationship Id="rId40" Type="http://schemas.openxmlformats.org/officeDocument/2006/relationships/slideLayout" Target="../slideLayouts/slideLayout90.xml"/><Relationship Id="rId45" Type="http://schemas.openxmlformats.org/officeDocument/2006/relationships/slideLayout" Target="../slideLayouts/slideLayout95.xml"/><Relationship Id="rId53" Type="http://schemas.openxmlformats.org/officeDocument/2006/relationships/slideLayout" Target="../slideLayouts/slideLayout103.xml"/><Relationship Id="rId58" Type="http://schemas.openxmlformats.org/officeDocument/2006/relationships/slideLayout" Target="../slideLayouts/slideLayout108.xml"/><Relationship Id="rId5" Type="http://schemas.openxmlformats.org/officeDocument/2006/relationships/slideLayout" Target="../slideLayouts/slideLayout55.xml"/><Relationship Id="rId15" Type="http://schemas.openxmlformats.org/officeDocument/2006/relationships/slideLayout" Target="../slideLayouts/slideLayout65.xml"/><Relationship Id="rId23" Type="http://schemas.openxmlformats.org/officeDocument/2006/relationships/slideLayout" Target="../slideLayouts/slideLayout73.xml"/><Relationship Id="rId28" Type="http://schemas.openxmlformats.org/officeDocument/2006/relationships/slideLayout" Target="../slideLayouts/slideLayout78.xml"/><Relationship Id="rId36" Type="http://schemas.openxmlformats.org/officeDocument/2006/relationships/slideLayout" Target="../slideLayouts/slideLayout86.xml"/><Relationship Id="rId49" Type="http://schemas.openxmlformats.org/officeDocument/2006/relationships/slideLayout" Target="../slideLayouts/slideLayout99.xml"/><Relationship Id="rId57" Type="http://schemas.openxmlformats.org/officeDocument/2006/relationships/slideLayout" Target="../slideLayouts/slideLayout107.xml"/><Relationship Id="rId10" Type="http://schemas.openxmlformats.org/officeDocument/2006/relationships/slideLayout" Target="../slideLayouts/slideLayout60.xml"/><Relationship Id="rId19" Type="http://schemas.openxmlformats.org/officeDocument/2006/relationships/slideLayout" Target="../slideLayouts/slideLayout69.xml"/><Relationship Id="rId31" Type="http://schemas.openxmlformats.org/officeDocument/2006/relationships/slideLayout" Target="../slideLayouts/slideLayout81.xml"/><Relationship Id="rId44" Type="http://schemas.openxmlformats.org/officeDocument/2006/relationships/slideLayout" Target="../slideLayouts/slideLayout94.xml"/><Relationship Id="rId52" Type="http://schemas.openxmlformats.org/officeDocument/2006/relationships/slideLayout" Target="../slideLayouts/slideLayout102.xml"/><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 Id="rId22" Type="http://schemas.openxmlformats.org/officeDocument/2006/relationships/slideLayout" Target="../slideLayouts/slideLayout72.xml"/><Relationship Id="rId27" Type="http://schemas.openxmlformats.org/officeDocument/2006/relationships/slideLayout" Target="../slideLayouts/slideLayout77.xml"/><Relationship Id="rId30" Type="http://schemas.openxmlformats.org/officeDocument/2006/relationships/slideLayout" Target="../slideLayouts/slideLayout80.xml"/><Relationship Id="rId35" Type="http://schemas.openxmlformats.org/officeDocument/2006/relationships/slideLayout" Target="../slideLayouts/slideLayout85.xml"/><Relationship Id="rId43" Type="http://schemas.openxmlformats.org/officeDocument/2006/relationships/slideLayout" Target="../slideLayouts/slideLayout93.xml"/><Relationship Id="rId48" Type="http://schemas.openxmlformats.org/officeDocument/2006/relationships/slideLayout" Target="../slideLayouts/slideLayout98.xml"/><Relationship Id="rId56" Type="http://schemas.openxmlformats.org/officeDocument/2006/relationships/slideLayout" Target="../slideLayouts/slideLayout106.xml"/><Relationship Id="rId8" Type="http://schemas.openxmlformats.org/officeDocument/2006/relationships/slideLayout" Target="../slideLayouts/slideLayout58.xml"/><Relationship Id="rId51" Type="http://schemas.openxmlformats.org/officeDocument/2006/relationships/slideLayout" Target="../slideLayouts/slideLayout101.xml"/><Relationship Id="rId3" Type="http://schemas.openxmlformats.org/officeDocument/2006/relationships/slideLayout" Target="../slideLayouts/slideLayout5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slideLayout" Target="../slideLayouts/slideLayout121.xml"/><Relationship Id="rId18" Type="http://schemas.openxmlformats.org/officeDocument/2006/relationships/slideLayout" Target="../slideLayouts/slideLayout126.xml"/><Relationship Id="rId26" Type="http://schemas.openxmlformats.org/officeDocument/2006/relationships/slideLayout" Target="../slideLayouts/slideLayout134.xml"/><Relationship Id="rId3" Type="http://schemas.openxmlformats.org/officeDocument/2006/relationships/slideLayout" Target="../slideLayouts/slideLayout111.xml"/><Relationship Id="rId21" Type="http://schemas.openxmlformats.org/officeDocument/2006/relationships/slideLayout" Target="../slideLayouts/slideLayout129.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17" Type="http://schemas.openxmlformats.org/officeDocument/2006/relationships/slideLayout" Target="../slideLayouts/slideLayout125.xml"/><Relationship Id="rId25" Type="http://schemas.openxmlformats.org/officeDocument/2006/relationships/slideLayout" Target="../slideLayouts/slideLayout133.xml"/><Relationship Id="rId2" Type="http://schemas.openxmlformats.org/officeDocument/2006/relationships/slideLayout" Target="../slideLayouts/slideLayout110.xml"/><Relationship Id="rId16" Type="http://schemas.openxmlformats.org/officeDocument/2006/relationships/slideLayout" Target="../slideLayouts/slideLayout124.xml"/><Relationship Id="rId20" Type="http://schemas.openxmlformats.org/officeDocument/2006/relationships/slideLayout" Target="../slideLayouts/slideLayout128.xml"/><Relationship Id="rId29" Type="http://schemas.openxmlformats.org/officeDocument/2006/relationships/image" Target="../media/image1.png"/><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24" Type="http://schemas.openxmlformats.org/officeDocument/2006/relationships/slideLayout" Target="../slideLayouts/slideLayout132.xml"/><Relationship Id="rId5" Type="http://schemas.openxmlformats.org/officeDocument/2006/relationships/slideLayout" Target="../slideLayouts/slideLayout113.xml"/><Relationship Id="rId15" Type="http://schemas.openxmlformats.org/officeDocument/2006/relationships/slideLayout" Target="../slideLayouts/slideLayout123.xml"/><Relationship Id="rId23" Type="http://schemas.openxmlformats.org/officeDocument/2006/relationships/slideLayout" Target="../slideLayouts/slideLayout131.xml"/><Relationship Id="rId28" Type="http://schemas.openxmlformats.org/officeDocument/2006/relationships/theme" Target="../theme/theme4.xml"/><Relationship Id="rId10" Type="http://schemas.openxmlformats.org/officeDocument/2006/relationships/slideLayout" Target="../slideLayouts/slideLayout118.xml"/><Relationship Id="rId19" Type="http://schemas.openxmlformats.org/officeDocument/2006/relationships/slideLayout" Target="../slideLayouts/slideLayout127.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slideLayout" Target="../slideLayouts/slideLayout122.xml"/><Relationship Id="rId22" Type="http://schemas.openxmlformats.org/officeDocument/2006/relationships/slideLayout" Target="../slideLayouts/slideLayout130.xml"/><Relationship Id="rId27" Type="http://schemas.openxmlformats.org/officeDocument/2006/relationships/slideLayout" Target="../slideLayouts/slideLayout13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18" Type="http://schemas.openxmlformats.org/officeDocument/2006/relationships/slideLayout" Target="../slideLayouts/slideLayout153.xml"/><Relationship Id="rId26" Type="http://schemas.openxmlformats.org/officeDocument/2006/relationships/image" Target="../media/image1.png"/><Relationship Id="rId3" Type="http://schemas.openxmlformats.org/officeDocument/2006/relationships/slideLayout" Target="../slideLayouts/slideLayout138.xml"/><Relationship Id="rId21" Type="http://schemas.openxmlformats.org/officeDocument/2006/relationships/slideLayout" Target="../slideLayouts/slideLayout156.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17" Type="http://schemas.openxmlformats.org/officeDocument/2006/relationships/slideLayout" Target="../slideLayouts/slideLayout152.xml"/><Relationship Id="rId25" Type="http://schemas.openxmlformats.org/officeDocument/2006/relationships/theme" Target="../theme/theme5.xml"/><Relationship Id="rId2" Type="http://schemas.openxmlformats.org/officeDocument/2006/relationships/slideLayout" Target="../slideLayouts/slideLayout137.xml"/><Relationship Id="rId16" Type="http://schemas.openxmlformats.org/officeDocument/2006/relationships/slideLayout" Target="../slideLayouts/slideLayout151.xml"/><Relationship Id="rId20" Type="http://schemas.openxmlformats.org/officeDocument/2006/relationships/slideLayout" Target="../slideLayouts/slideLayout155.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24" Type="http://schemas.openxmlformats.org/officeDocument/2006/relationships/slideLayout" Target="../slideLayouts/slideLayout159.xml"/><Relationship Id="rId5" Type="http://schemas.openxmlformats.org/officeDocument/2006/relationships/slideLayout" Target="../slideLayouts/slideLayout140.xml"/><Relationship Id="rId15" Type="http://schemas.openxmlformats.org/officeDocument/2006/relationships/slideLayout" Target="../slideLayouts/slideLayout150.xml"/><Relationship Id="rId23" Type="http://schemas.openxmlformats.org/officeDocument/2006/relationships/slideLayout" Target="../slideLayouts/slideLayout158.xml"/><Relationship Id="rId10" Type="http://schemas.openxmlformats.org/officeDocument/2006/relationships/slideLayout" Target="../slideLayouts/slideLayout145.xml"/><Relationship Id="rId19" Type="http://schemas.openxmlformats.org/officeDocument/2006/relationships/slideLayout" Target="../slideLayouts/slideLayout154.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 Id="rId22" Type="http://schemas.openxmlformats.org/officeDocument/2006/relationships/slideLayout" Target="../slideLayouts/slideLayout15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Footer Placeholder 17">
            <a:extLst>
              <a:ext uri="{FF2B5EF4-FFF2-40B4-BE49-F238E27FC236}">
                <a16:creationId xmlns:a16="http://schemas.microsoft.com/office/drawing/2014/main" id="{4E169DBE-7B57-D68A-1E75-21FAD7B2596F}"/>
              </a:ext>
            </a:extLst>
          </p:cNvPr>
          <p:cNvSpPr>
            <a:spLocks noGrp="1"/>
          </p:cNvSpPr>
          <p:nvPr>
            <p:ph type="ftr" sz="quarter" idx="3"/>
          </p:nvPr>
        </p:nvSpPr>
        <p:spPr>
          <a:xfrm>
            <a:off x="933450" y="732641"/>
            <a:ext cx="6172201" cy="547688"/>
          </a:xfrm>
          <a:prstGeom prst="rect">
            <a:avLst/>
          </a:prstGeom>
        </p:spPr>
        <p:txBody>
          <a:bodyPr vert="horz" lIns="91440" tIns="45720" rIns="91440" bIns="45720" rtlCol="0" anchor="ctr"/>
          <a:lstStyle>
            <a:lvl1pPr algn="l">
              <a:defRPr sz="1800" baseline="0">
                <a:solidFill>
                  <a:srgbClr val="2F6DD5"/>
                </a:solidFill>
                <a:latin typeface="Titillium Web SemiBold" pitchFamily="2" charset="77"/>
              </a:defRPr>
            </a:lvl1pPr>
          </a:lstStyle>
          <a:p>
            <a:r>
              <a:rPr lang="en-GB" err="1"/>
              <a:t>Titolo</a:t>
            </a:r>
            <a:r>
              <a:rPr lang="en-GB"/>
              <a:t> </a:t>
            </a:r>
            <a:r>
              <a:rPr lang="en-GB" err="1"/>
              <a:t>capitolo</a:t>
            </a:r>
            <a:r>
              <a:rPr lang="en-GB"/>
              <a:t> </a:t>
            </a:r>
            <a:r>
              <a:rPr lang="en-GB">
                <a:latin typeface="Titillium Web" pitchFamily="2" charset="77"/>
              </a:rPr>
              <a:t>- </a:t>
            </a:r>
            <a:r>
              <a:rPr lang="en-GB" err="1">
                <a:latin typeface="Titillium Web" pitchFamily="2" charset="77"/>
              </a:rPr>
              <a:t>Titolo</a:t>
            </a:r>
            <a:r>
              <a:rPr lang="en-GB">
                <a:latin typeface="Titillium Web" pitchFamily="2" charset="77"/>
              </a:rPr>
              <a:t> </a:t>
            </a:r>
            <a:r>
              <a:rPr lang="en-GB" err="1">
                <a:latin typeface="Titillium Web" pitchFamily="2" charset="77"/>
              </a:rPr>
              <a:t>sottocapitolo</a:t>
            </a:r>
            <a:r>
              <a:rPr lang="en-GB">
                <a:latin typeface="Titillium Web" pitchFamily="2" charset="77"/>
              </a:rPr>
              <a:t> </a:t>
            </a:r>
            <a:endParaRPr lang="en-IT">
              <a:latin typeface="Titillium Web" pitchFamily="2" charset="77"/>
            </a:endParaRPr>
          </a:p>
        </p:txBody>
      </p:sp>
      <p:sp>
        <p:nvSpPr>
          <p:cNvPr id="2" name="Title Placeholder 1">
            <a:extLst>
              <a:ext uri="{FF2B5EF4-FFF2-40B4-BE49-F238E27FC236}">
                <a16:creationId xmlns:a16="http://schemas.microsoft.com/office/drawing/2014/main" id="{193F0EF0-A672-B1B1-9D29-5D752E402E3C}"/>
              </a:ext>
            </a:extLst>
          </p:cNvPr>
          <p:cNvSpPr>
            <a:spLocks noGrp="1"/>
          </p:cNvSpPr>
          <p:nvPr>
            <p:ph type="title"/>
          </p:nvPr>
        </p:nvSpPr>
        <p:spPr>
          <a:xfrm>
            <a:off x="1366840" y="2040720"/>
            <a:ext cx="15987710" cy="1136650"/>
          </a:xfrm>
          <a:prstGeom prst="rect">
            <a:avLst/>
          </a:prstGeom>
        </p:spPr>
        <p:txBody>
          <a:bodyPr vert="horz" lIns="91440" tIns="45720" rIns="91440" bIns="45720" rtlCol="0" anchor="t">
            <a:noAutofit/>
          </a:bodyPr>
          <a:lstStyle/>
          <a:p>
            <a:r>
              <a:rPr lang="en-GB"/>
              <a:t>Click to edit Master title style</a:t>
            </a:r>
            <a:endParaRPr lang="en-IT"/>
          </a:p>
        </p:txBody>
      </p:sp>
      <p:sp>
        <p:nvSpPr>
          <p:cNvPr id="3" name="Text Placeholder 2">
            <a:extLst>
              <a:ext uri="{FF2B5EF4-FFF2-40B4-BE49-F238E27FC236}">
                <a16:creationId xmlns:a16="http://schemas.microsoft.com/office/drawing/2014/main" id="{9B60ECA7-16DD-504D-9918-33FAF37C7306}"/>
              </a:ext>
            </a:extLst>
          </p:cNvPr>
          <p:cNvSpPr>
            <a:spLocks noGrp="1"/>
          </p:cNvSpPr>
          <p:nvPr>
            <p:ph type="body" idx="1"/>
          </p:nvPr>
        </p:nvSpPr>
        <p:spPr>
          <a:xfrm>
            <a:off x="1366840" y="3443288"/>
            <a:ext cx="15987710" cy="4887934"/>
          </a:xfrm>
          <a:prstGeom prst="rect">
            <a:avLst/>
          </a:prstGeom>
        </p:spPr>
        <p:txBody>
          <a:bodyPr vert="horz" lIns="9144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T"/>
          </a:p>
        </p:txBody>
      </p:sp>
      <p:sp>
        <p:nvSpPr>
          <p:cNvPr id="15" name="Slide Number Placeholder 14">
            <a:extLst>
              <a:ext uri="{FF2B5EF4-FFF2-40B4-BE49-F238E27FC236}">
                <a16:creationId xmlns:a16="http://schemas.microsoft.com/office/drawing/2014/main" id="{05C60A7C-9692-27A0-7A80-01BBCE3BC6E0}"/>
              </a:ext>
            </a:extLst>
          </p:cNvPr>
          <p:cNvSpPr>
            <a:spLocks noGrp="1"/>
          </p:cNvSpPr>
          <p:nvPr>
            <p:ph type="sldNum" sz="quarter" idx="4"/>
          </p:nvPr>
        </p:nvSpPr>
        <p:spPr>
          <a:xfrm>
            <a:off x="933452" y="9280515"/>
            <a:ext cx="4114800" cy="547688"/>
          </a:xfrm>
          <a:prstGeom prst="rect">
            <a:avLst/>
          </a:prstGeom>
        </p:spPr>
        <p:txBody>
          <a:bodyPr vert="horz" lIns="91440" tIns="45720" rIns="91440" bIns="45720" rtlCol="0" anchor="ctr"/>
          <a:lstStyle>
            <a:lvl1pPr algn="l">
              <a:defRPr sz="1800" b="1" i="0">
                <a:solidFill>
                  <a:srgbClr val="2F6DD5"/>
                </a:solidFill>
                <a:latin typeface="Titillium Web SemiBold" pitchFamily="2" charset="77"/>
              </a:defRPr>
            </a:lvl1pPr>
          </a:lstStyle>
          <a:p>
            <a:fld id="{ACB2EE18-1D1B-1345-A7B4-5D8969AE6154}" type="slidenum">
              <a:rPr lang="en-IT" smtClean="0"/>
              <a:pPr/>
              <a:t>‹N›</a:t>
            </a:fld>
            <a:endParaRPr lang="en-IT"/>
          </a:p>
        </p:txBody>
      </p:sp>
      <p:pic>
        <p:nvPicPr>
          <p:cNvPr id="4" name="Image 1">
            <a:extLst>
              <a:ext uri="{FF2B5EF4-FFF2-40B4-BE49-F238E27FC236}">
                <a16:creationId xmlns:a16="http://schemas.microsoft.com/office/drawing/2014/main" id="{F222EFEA-6F16-A189-7CA9-E625ADB7779C}"/>
              </a:ext>
            </a:extLst>
          </p:cNvPr>
          <p:cNvPicPr>
            <a:picLocks noChangeAspect="1"/>
          </p:cNvPicPr>
          <p:nvPr userDrawn="1"/>
        </p:nvPicPr>
        <p:blipFill>
          <a:blip r:embed="rId28"/>
          <a:srcRect/>
          <a:stretch/>
        </p:blipFill>
        <p:spPr>
          <a:xfrm>
            <a:off x="16441280" y="323741"/>
            <a:ext cx="1143321" cy="1271597"/>
          </a:xfrm>
          <a:prstGeom prst="rect">
            <a:avLst/>
          </a:prstGeom>
        </p:spPr>
      </p:pic>
    </p:spTree>
    <p:extLst>
      <p:ext uri="{BB962C8B-B14F-4D97-AF65-F5344CB8AC3E}">
        <p14:creationId xmlns:p14="http://schemas.microsoft.com/office/powerpoint/2010/main" val="3635388801"/>
      </p:ext>
    </p:extLst>
  </p:cSld>
  <p:clrMap bg1="lt1" tx1="dk1" bg2="lt2" tx2="dk2" accent1="accent1" accent2="accent2" accent3="accent3" accent4="accent4" accent5="accent5" accent6="accent6" hlink="hlink" folHlink="folHlink"/>
  <p:sldLayoutIdLst>
    <p:sldLayoutId id="2147483730" r:id="rId1"/>
    <p:sldLayoutId id="2147483749" r:id="rId2"/>
    <p:sldLayoutId id="2147483747" r:id="rId3"/>
    <p:sldLayoutId id="2147483877" r:id="rId4"/>
    <p:sldLayoutId id="2147483748" r:id="rId5"/>
    <p:sldLayoutId id="2147483731" r:id="rId6"/>
    <p:sldLayoutId id="2147483742" r:id="rId7"/>
    <p:sldLayoutId id="2147483743" r:id="rId8"/>
    <p:sldLayoutId id="2147483744" r:id="rId9"/>
    <p:sldLayoutId id="2147483753" r:id="rId10"/>
    <p:sldLayoutId id="2147483750" r:id="rId11"/>
    <p:sldLayoutId id="2147483751" r:id="rId12"/>
    <p:sldLayoutId id="2147483752" r:id="rId13"/>
    <p:sldLayoutId id="2147483732" r:id="rId14"/>
    <p:sldLayoutId id="2147483734" r:id="rId15"/>
    <p:sldLayoutId id="2147483735" r:id="rId16"/>
    <p:sldLayoutId id="2147483754" r:id="rId17"/>
    <p:sldLayoutId id="2147483756" r:id="rId18"/>
    <p:sldLayoutId id="2147483736" r:id="rId19"/>
    <p:sldLayoutId id="2147483737" r:id="rId20"/>
    <p:sldLayoutId id="2147483738" r:id="rId21"/>
    <p:sldLayoutId id="2147483739" r:id="rId22"/>
    <p:sldLayoutId id="2147483755" r:id="rId23"/>
    <p:sldLayoutId id="2147483740" r:id="rId24"/>
    <p:sldLayoutId id="2147483741" r:id="rId25"/>
    <p:sldLayoutId id="2147483878" r:id="rId26"/>
  </p:sldLayoutIdLst>
  <p:hf hdr="0"/>
  <p:txStyles>
    <p:titleStyle>
      <a:lvl1pPr algn="l" defTabSz="914400" rtl="0" eaLnBrk="1" latinLnBrk="0" hangingPunct="1">
        <a:lnSpc>
          <a:spcPct val="90000"/>
        </a:lnSpc>
        <a:spcBef>
          <a:spcPct val="0"/>
        </a:spcBef>
        <a:buNone/>
        <a:defRPr sz="6000" b="1" i="0" kern="1200">
          <a:solidFill>
            <a:srgbClr val="2F6DD5"/>
          </a:solidFill>
          <a:latin typeface="Titillium Web" pitchFamily="2" charset="77"/>
          <a:ea typeface="+mj-ea"/>
          <a:cs typeface="+mj-cs"/>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Titillium Web" pitchFamily="2"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400" kern="1200">
          <a:solidFill>
            <a:schemeClr val="tx1"/>
          </a:solidFill>
          <a:latin typeface="Titillium Web" pitchFamily="2"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2000" kern="1200">
          <a:solidFill>
            <a:schemeClr val="tx1"/>
          </a:solidFill>
          <a:latin typeface="Titillium Web" pitchFamily="2"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800" kern="1200">
          <a:solidFill>
            <a:schemeClr val="tx1"/>
          </a:solidFill>
          <a:latin typeface="Titillium Web" pitchFamily="2"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800" kern="1200">
          <a:solidFill>
            <a:schemeClr val="tx1"/>
          </a:solidFill>
          <a:latin typeface="Titillium Web"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86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Footer Placeholder 17">
            <a:extLst>
              <a:ext uri="{FF2B5EF4-FFF2-40B4-BE49-F238E27FC236}">
                <a16:creationId xmlns:a16="http://schemas.microsoft.com/office/drawing/2014/main" id="{4E169DBE-7B57-D68A-1E75-21FAD7B2596F}"/>
              </a:ext>
            </a:extLst>
          </p:cNvPr>
          <p:cNvSpPr>
            <a:spLocks noGrp="1"/>
          </p:cNvSpPr>
          <p:nvPr>
            <p:ph type="ftr" sz="quarter" idx="3"/>
          </p:nvPr>
        </p:nvSpPr>
        <p:spPr>
          <a:xfrm>
            <a:off x="933450" y="732643"/>
            <a:ext cx="6172201" cy="547688"/>
          </a:xfrm>
          <a:prstGeom prst="rect">
            <a:avLst/>
          </a:prstGeom>
        </p:spPr>
        <p:txBody>
          <a:bodyPr vert="horz" lIns="91440" tIns="45720" rIns="91440" bIns="45720" rtlCol="0" anchor="ctr"/>
          <a:lstStyle>
            <a:lvl1pPr algn="l">
              <a:defRPr sz="1800" baseline="0">
                <a:solidFill>
                  <a:srgbClr val="2F6DD5"/>
                </a:solidFill>
                <a:latin typeface="Titillium Web SemiBold" pitchFamily="2" charset="77"/>
              </a:defRPr>
            </a:lvl1pPr>
          </a:lstStyle>
          <a:p>
            <a:r>
              <a:rPr lang="en-GB" err="1"/>
              <a:t>Titolo</a:t>
            </a:r>
            <a:r>
              <a:rPr lang="en-GB"/>
              <a:t> </a:t>
            </a:r>
            <a:r>
              <a:rPr lang="en-GB" err="1"/>
              <a:t>capitolo</a:t>
            </a:r>
            <a:r>
              <a:rPr lang="en-GB"/>
              <a:t> </a:t>
            </a:r>
            <a:r>
              <a:rPr lang="en-GB">
                <a:latin typeface="Titillium Web" pitchFamily="2" charset="77"/>
              </a:rPr>
              <a:t>- </a:t>
            </a:r>
            <a:r>
              <a:rPr lang="en-GB" err="1">
                <a:latin typeface="Titillium Web" pitchFamily="2" charset="77"/>
              </a:rPr>
              <a:t>Titolo</a:t>
            </a:r>
            <a:r>
              <a:rPr lang="en-GB">
                <a:latin typeface="Titillium Web" pitchFamily="2" charset="77"/>
              </a:rPr>
              <a:t> </a:t>
            </a:r>
            <a:r>
              <a:rPr lang="en-GB" err="1">
                <a:latin typeface="Titillium Web" pitchFamily="2" charset="77"/>
              </a:rPr>
              <a:t>sottocapitolo</a:t>
            </a:r>
            <a:r>
              <a:rPr lang="en-GB">
                <a:latin typeface="Titillium Web" pitchFamily="2" charset="77"/>
              </a:rPr>
              <a:t> </a:t>
            </a:r>
            <a:endParaRPr lang="en-IT">
              <a:latin typeface="Titillium Web" pitchFamily="2" charset="77"/>
            </a:endParaRPr>
          </a:p>
        </p:txBody>
      </p:sp>
      <p:sp>
        <p:nvSpPr>
          <p:cNvPr id="2" name="Title Placeholder 1">
            <a:extLst>
              <a:ext uri="{FF2B5EF4-FFF2-40B4-BE49-F238E27FC236}">
                <a16:creationId xmlns:a16="http://schemas.microsoft.com/office/drawing/2014/main" id="{193F0EF0-A672-B1B1-9D29-5D752E402E3C}"/>
              </a:ext>
            </a:extLst>
          </p:cNvPr>
          <p:cNvSpPr>
            <a:spLocks noGrp="1"/>
          </p:cNvSpPr>
          <p:nvPr>
            <p:ph type="title"/>
          </p:nvPr>
        </p:nvSpPr>
        <p:spPr>
          <a:xfrm>
            <a:off x="1366840" y="2040722"/>
            <a:ext cx="15987710" cy="1136651"/>
          </a:xfrm>
          <a:prstGeom prst="rect">
            <a:avLst/>
          </a:prstGeom>
        </p:spPr>
        <p:txBody>
          <a:bodyPr vert="horz" lIns="91440" tIns="45720" rIns="91440" bIns="45720" rtlCol="0" anchor="t">
            <a:noAutofit/>
          </a:bodyPr>
          <a:lstStyle/>
          <a:p>
            <a:r>
              <a:rPr lang="en-GB"/>
              <a:t>Click to edit Master title style</a:t>
            </a:r>
            <a:endParaRPr lang="en-IT"/>
          </a:p>
        </p:txBody>
      </p:sp>
      <p:sp>
        <p:nvSpPr>
          <p:cNvPr id="3" name="Text Placeholder 2">
            <a:extLst>
              <a:ext uri="{FF2B5EF4-FFF2-40B4-BE49-F238E27FC236}">
                <a16:creationId xmlns:a16="http://schemas.microsoft.com/office/drawing/2014/main" id="{9B60ECA7-16DD-504D-9918-33FAF37C7306}"/>
              </a:ext>
            </a:extLst>
          </p:cNvPr>
          <p:cNvSpPr>
            <a:spLocks noGrp="1"/>
          </p:cNvSpPr>
          <p:nvPr>
            <p:ph type="body" idx="1"/>
          </p:nvPr>
        </p:nvSpPr>
        <p:spPr>
          <a:xfrm>
            <a:off x="1366840" y="3443289"/>
            <a:ext cx="15987710" cy="4887935"/>
          </a:xfrm>
          <a:prstGeom prst="rect">
            <a:avLst/>
          </a:prstGeom>
        </p:spPr>
        <p:txBody>
          <a:bodyPr vert="horz" lIns="9144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T"/>
          </a:p>
        </p:txBody>
      </p:sp>
      <p:sp>
        <p:nvSpPr>
          <p:cNvPr id="15" name="Slide Number Placeholder 14">
            <a:extLst>
              <a:ext uri="{FF2B5EF4-FFF2-40B4-BE49-F238E27FC236}">
                <a16:creationId xmlns:a16="http://schemas.microsoft.com/office/drawing/2014/main" id="{05C60A7C-9692-27A0-7A80-01BBCE3BC6E0}"/>
              </a:ext>
            </a:extLst>
          </p:cNvPr>
          <p:cNvSpPr>
            <a:spLocks noGrp="1"/>
          </p:cNvSpPr>
          <p:nvPr>
            <p:ph type="sldNum" sz="quarter" idx="4"/>
          </p:nvPr>
        </p:nvSpPr>
        <p:spPr>
          <a:xfrm>
            <a:off x="933452" y="9280516"/>
            <a:ext cx="4114800" cy="547688"/>
          </a:xfrm>
          <a:prstGeom prst="rect">
            <a:avLst/>
          </a:prstGeom>
        </p:spPr>
        <p:txBody>
          <a:bodyPr vert="horz" lIns="91440" tIns="45720" rIns="91440" bIns="45720" rtlCol="0" anchor="ctr"/>
          <a:lstStyle>
            <a:lvl1pPr algn="l">
              <a:defRPr sz="1800" b="1" i="0">
                <a:solidFill>
                  <a:srgbClr val="2F6DD5"/>
                </a:solidFill>
                <a:latin typeface="Titillium Web SemiBold" pitchFamily="2" charset="77"/>
              </a:defRPr>
            </a:lvl1pPr>
          </a:lstStyle>
          <a:p>
            <a:fld id="{ACB2EE18-1D1B-1345-A7B4-5D8969AE6154}" type="slidenum">
              <a:rPr lang="en-IT" smtClean="0"/>
              <a:pPr/>
              <a:t>‹N›</a:t>
            </a:fld>
            <a:endParaRPr lang="en-IT"/>
          </a:p>
        </p:txBody>
      </p:sp>
      <p:pic>
        <p:nvPicPr>
          <p:cNvPr id="4" name="Image 1">
            <a:extLst>
              <a:ext uri="{FF2B5EF4-FFF2-40B4-BE49-F238E27FC236}">
                <a16:creationId xmlns:a16="http://schemas.microsoft.com/office/drawing/2014/main" id="{F222EFEA-6F16-A189-7CA9-E625ADB7779C}"/>
              </a:ext>
            </a:extLst>
          </p:cNvPr>
          <p:cNvPicPr>
            <a:picLocks noChangeAspect="1"/>
          </p:cNvPicPr>
          <p:nvPr userDrawn="1"/>
        </p:nvPicPr>
        <p:blipFill>
          <a:blip r:embed="rId26"/>
          <a:srcRect/>
          <a:stretch/>
        </p:blipFill>
        <p:spPr>
          <a:xfrm>
            <a:off x="16441280" y="323742"/>
            <a:ext cx="1143321" cy="1271597"/>
          </a:xfrm>
          <a:prstGeom prst="rect">
            <a:avLst/>
          </a:prstGeom>
        </p:spPr>
      </p:pic>
    </p:spTree>
    <p:extLst>
      <p:ext uri="{BB962C8B-B14F-4D97-AF65-F5344CB8AC3E}">
        <p14:creationId xmlns:p14="http://schemas.microsoft.com/office/powerpoint/2010/main" val="754941982"/>
      </p:ext>
    </p:extLst>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 id="2147483772" r:id="rId14"/>
    <p:sldLayoutId id="2147483773" r:id="rId15"/>
    <p:sldLayoutId id="2147483774" r:id="rId16"/>
    <p:sldLayoutId id="2147483775" r:id="rId17"/>
    <p:sldLayoutId id="2147483776" r:id="rId18"/>
    <p:sldLayoutId id="2147483777" r:id="rId19"/>
    <p:sldLayoutId id="2147483778" r:id="rId20"/>
    <p:sldLayoutId id="2147483779" r:id="rId21"/>
    <p:sldLayoutId id="2147483780" r:id="rId22"/>
    <p:sldLayoutId id="2147483781" r:id="rId23"/>
    <p:sldLayoutId id="2147483782" r:id="rId24"/>
  </p:sldLayoutIdLst>
  <p:hf hdr="0"/>
  <p:txStyles>
    <p:titleStyle>
      <a:lvl1pPr algn="l" defTabSz="914445" rtl="0" eaLnBrk="1" latinLnBrk="0" hangingPunct="1">
        <a:lnSpc>
          <a:spcPct val="90000"/>
        </a:lnSpc>
        <a:spcBef>
          <a:spcPct val="0"/>
        </a:spcBef>
        <a:buNone/>
        <a:defRPr sz="6000" b="1" i="0" kern="1200">
          <a:solidFill>
            <a:srgbClr val="2F6DD5"/>
          </a:solidFill>
          <a:latin typeface="Titillium Web" pitchFamily="2" charset="77"/>
          <a:ea typeface="+mj-ea"/>
          <a:cs typeface="+mj-cs"/>
        </a:defRPr>
      </a:lvl1pPr>
    </p:titleStyle>
    <p:bodyStyle>
      <a:lvl1pPr marL="0" indent="0" algn="l" defTabSz="914445" rtl="0" eaLnBrk="1" latinLnBrk="0" hangingPunct="1">
        <a:lnSpc>
          <a:spcPct val="90000"/>
        </a:lnSpc>
        <a:spcBef>
          <a:spcPts val="1001"/>
        </a:spcBef>
        <a:buFontTx/>
        <a:buNone/>
        <a:defRPr sz="2801" kern="1200">
          <a:solidFill>
            <a:schemeClr val="tx1"/>
          </a:solidFill>
          <a:latin typeface="Titillium Web" pitchFamily="2" charset="77"/>
          <a:ea typeface="+mn-ea"/>
          <a:cs typeface="+mn-cs"/>
        </a:defRPr>
      </a:lvl1pPr>
      <a:lvl2pPr marL="685835" indent="-228612" algn="l" defTabSz="914445" rtl="0" eaLnBrk="1" latinLnBrk="0" hangingPunct="1">
        <a:lnSpc>
          <a:spcPct val="90000"/>
        </a:lnSpc>
        <a:spcBef>
          <a:spcPts val="500"/>
        </a:spcBef>
        <a:buFont typeface="Wingdings" pitchFamily="2" charset="2"/>
        <a:buChar char="§"/>
        <a:defRPr sz="2400" kern="1200">
          <a:solidFill>
            <a:schemeClr val="tx1"/>
          </a:solidFill>
          <a:latin typeface="Titillium Web" pitchFamily="2" charset="77"/>
          <a:ea typeface="+mn-ea"/>
          <a:cs typeface="+mn-cs"/>
        </a:defRPr>
      </a:lvl2pPr>
      <a:lvl3pPr marL="1143057" indent="-228612" algn="l" defTabSz="914445" rtl="0" eaLnBrk="1" latinLnBrk="0" hangingPunct="1">
        <a:lnSpc>
          <a:spcPct val="90000"/>
        </a:lnSpc>
        <a:spcBef>
          <a:spcPts val="500"/>
        </a:spcBef>
        <a:buFont typeface="Wingdings" pitchFamily="2" charset="2"/>
        <a:buChar char="§"/>
        <a:defRPr sz="2000" kern="1200">
          <a:solidFill>
            <a:schemeClr val="tx1"/>
          </a:solidFill>
          <a:latin typeface="Titillium Web" pitchFamily="2" charset="77"/>
          <a:ea typeface="+mn-ea"/>
          <a:cs typeface="+mn-cs"/>
        </a:defRPr>
      </a:lvl3pPr>
      <a:lvl4pPr marL="1600280" indent="-228612" algn="l" defTabSz="914445" rtl="0" eaLnBrk="1" latinLnBrk="0" hangingPunct="1">
        <a:lnSpc>
          <a:spcPct val="90000"/>
        </a:lnSpc>
        <a:spcBef>
          <a:spcPts val="500"/>
        </a:spcBef>
        <a:buFont typeface="Wingdings" pitchFamily="2" charset="2"/>
        <a:buChar char="§"/>
        <a:defRPr sz="1800" kern="1200">
          <a:solidFill>
            <a:schemeClr val="tx1"/>
          </a:solidFill>
          <a:latin typeface="Titillium Web" pitchFamily="2" charset="77"/>
          <a:ea typeface="+mn-ea"/>
          <a:cs typeface="+mn-cs"/>
        </a:defRPr>
      </a:lvl4pPr>
      <a:lvl5pPr marL="2057504" indent="-228612" algn="l" defTabSz="914445" rtl="0" eaLnBrk="1" latinLnBrk="0" hangingPunct="1">
        <a:lnSpc>
          <a:spcPct val="90000"/>
        </a:lnSpc>
        <a:spcBef>
          <a:spcPts val="500"/>
        </a:spcBef>
        <a:buFont typeface="Wingdings" pitchFamily="2" charset="2"/>
        <a:buChar char="§"/>
        <a:defRPr sz="1800" kern="1200">
          <a:solidFill>
            <a:schemeClr val="tx1"/>
          </a:solidFill>
          <a:latin typeface="Titillium Web" pitchFamily="2" charset="77"/>
          <a:ea typeface="+mn-ea"/>
          <a:cs typeface="+mn-cs"/>
        </a:defRPr>
      </a:lvl5pPr>
      <a:lvl6pPr marL="2514726" indent="-228612" algn="l" defTabSz="91444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949" indent="-228612" algn="l" defTabSz="91444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171" indent="-228612" algn="l" defTabSz="91444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395" indent="-228612" algn="l" defTabSz="91444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IT"/>
      </a:defPPr>
      <a:lvl1pPr marL="0" algn="l" defTabSz="914445" rtl="0" eaLnBrk="1" latinLnBrk="0" hangingPunct="1">
        <a:defRPr sz="1800" kern="1200">
          <a:solidFill>
            <a:schemeClr val="tx1"/>
          </a:solidFill>
          <a:latin typeface="+mn-lt"/>
          <a:ea typeface="+mn-ea"/>
          <a:cs typeface="+mn-cs"/>
        </a:defRPr>
      </a:lvl1pPr>
      <a:lvl2pPr marL="457223" algn="l" defTabSz="914445" rtl="0" eaLnBrk="1" latinLnBrk="0" hangingPunct="1">
        <a:defRPr sz="1800" kern="1200">
          <a:solidFill>
            <a:schemeClr val="tx1"/>
          </a:solidFill>
          <a:latin typeface="+mn-lt"/>
          <a:ea typeface="+mn-ea"/>
          <a:cs typeface="+mn-cs"/>
        </a:defRPr>
      </a:lvl2pPr>
      <a:lvl3pPr marL="914445" algn="l" defTabSz="914445" rtl="0" eaLnBrk="1" latinLnBrk="0" hangingPunct="1">
        <a:defRPr sz="1800" kern="1200">
          <a:solidFill>
            <a:schemeClr val="tx1"/>
          </a:solidFill>
          <a:latin typeface="+mn-lt"/>
          <a:ea typeface="+mn-ea"/>
          <a:cs typeface="+mn-cs"/>
        </a:defRPr>
      </a:lvl3pPr>
      <a:lvl4pPr marL="1371669" algn="l" defTabSz="914445" rtl="0" eaLnBrk="1" latinLnBrk="0" hangingPunct="1">
        <a:defRPr sz="1800" kern="1200">
          <a:solidFill>
            <a:schemeClr val="tx1"/>
          </a:solidFill>
          <a:latin typeface="+mn-lt"/>
          <a:ea typeface="+mn-ea"/>
          <a:cs typeface="+mn-cs"/>
        </a:defRPr>
      </a:lvl4pPr>
      <a:lvl5pPr marL="1828892" algn="l" defTabSz="914445" rtl="0" eaLnBrk="1" latinLnBrk="0" hangingPunct="1">
        <a:defRPr sz="1800" kern="1200">
          <a:solidFill>
            <a:schemeClr val="tx1"/>
          </a:solidFill>
          <a:latin typeface="+mn-lt"/>
          <a:ea typeface="+mn-ea"/>
          <a:cs typeface="+mn-cs"/>
        </a:defRPr>
      </a:lvl5pPr>
      <a:lvl6pPr marL="2286114" algn="l" defTabSz="914445" rtl="0" eaLnBrk="1" latinLnBrk="0" hangingPunct="1">
        <a:defRPr sz="1800" kern="1200">
          <a:solidFill>
            <a:schemeClr val="tx1"/>
          </a:solidFill>
          <a:latin typeface="+mn-lt"/>
          <a:ea typeface="+mn-ea"/>
          <a:cs typeface="+mn-cs"/>
        </a:defRPr>
      </a:lvl6pPr>
      <a:lvl7pPr marL="2743337" algn="l" defTabSz="914445" rtl="0" eaLnBrk="1" latinLnBrk="0" hangingPunct="1">
        <a:defRPr sz="1800" kern="1200">
          <a:solidFill>
            <a:schemeClr val="tx1"/>
          </a:solidFill>
          <a:latin typeface="+mn-lt"/>
          <a:ea typeface="+mn-ea"/>
          <a:cs typeface="+mn-cs"/>
        </a:defRPr>
      </a:lvl7pPr>
      <a:lvl8pPr marL="3200561" algn="l" defTabSz="914445" rtl="0" eaLnBrk="1" latinLnBrk="0" hangingPunct="1">
        <a:defRPr sz="1800" kern="1200">
          <a:solidFill>
            <a:schemeClr val="tx1"/>
          </a:solidFill>
          <a:latin typeface="+mn-lt"/>
          <a:ea typeface="+mn-ea"/>
          <a:cs typeface="+mn-cs"/>
        </a:defRPr>
      </a:lvl8pPr>
      <a:lvl9pPr marL="3657783" algn="l" defTabSz="914445"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86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419942"/>
            <a:ext cx="15544800" cy="1226342"/>
          </a:xfrm>
          <a:prstGeom prst="rect">
            <a:avLst/>
          </a:prstGeom>
        </p:spPr>
        <p:txBody>
          <a:bodyPr vert="horz" lIns="0" tIns="0" rIns="0" bIns="0" rtlCol="0" anchor="ctr">
            <a:normAutofit/>
          </a:bodyPr>
          <a:lstStyle/>
          <a:p>
            <a:r>
              <a:rPr lang="en-US"/>
              <a:t>Click to edit Master title style</a:t>
            </a:r>
          </a:p>
        </p:txBody>
      </p:sp>
      <p:sp>
        <p:nvSpPr>
          <p:cNvPr id="3" name="Text Placeholder 2"/>
          <p:cNvSpPr>
            <a:spLocks noGrp="1"/>
          </p:cNvSpPr>
          <p:nvPr>
            <p:ph type="body" idx="1"/>
          </p:nvPr>
        </p:nvSpPr>
        <p:spPr>
          <a:xfrm>
            <a:off x="1371600" y="1828802"/>
            <a:ext cx="15544800" cy="6941345"/>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12037307"/>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 id="2147483803" r:id="rId19"/>
    <p:sldLayoutId id="2147483804" r:id="rId20"/>
    <p:sldLayoutId id="2147483805" r:id="rId21"/>
    <p:sldLayoutId id="2147483806" r:id="rId22"/>
    <p:sldLayoutId id="2147483807" r:id="rId23"/>
    <p:sldLayoutId id="2147483808" r:id="rId24"/>
    <p:sldLayoutId id="2147483809" r:id="rId25"/>
    <p:sldLayoutId id="2147483810" r:id="rId26"/>
    <p:sldLayoutId id="2147483811" r:id="rId27"/>
    <p:sldLayoutId id="2147483812" r:id="rId28"/>
    <p:sldLayoutId id="2147483813" r:id="rId29"/>
    <p:sldLayoutId id="2147483814" r:id="rId30"/>
    <p:sldLayoutId id="2147483815" r:id="rId31"/>
    <p:sldLayoutId id="2147483816" r:id="rId32"/>
    <p:sldLayoutId id="2147483817" r:id="rId33"/>
    <p:sldLayoutId id="2147483818" r:id="rId34"/>
    <p:sldLayoutId id="2147483819" r:id="rId35"/>
    <p:sldLayoutId id="2147483820" r:id="rId36"/>
    <p:sldLayoutId id="2147483821" r:id="rId37"/>
    <p:sldLayoutId id="2147483822" r:id="rId38"/>
    <p:sldLayoutId id="2147483823" r:id="rId39"/>
    <p:sldLayoutId id="2147483824" r:id="rId40"/>
    <p:sldLayoutId id="2147483825" r:id="rId41"/>
    <p:sldLayoutId id="2147483826" r:id="rId42"/>
    <p:sldLayoutId id="2147483827" r:id="rId43"/>
    <p:sldLayoutId id="2147483828" r:id="rId44"/>
    <p:sldLayoutId id="2147483829" r:id="rId45"/>
    <p:sldLayoutId id="2147483830" r:id="rId46"/>
    <p:sldLayoutId id="2147483831" r:id="rId47"/>
    <p:sldLayoutId id="2147483832" r:id="rId48"/>
    <p:sldLayoutId id="2147483833" r:id="rId49"/>
    <p:sldLayoutId id="2147483834" r:id="rId50"/>
    <p:sldLayoutId id="2147483835" r:id="rId51"/>
    <p:sldLayoutId id="2147483836" r:id="rId52"/>
    <p:sldLayoutId id="2147483837" r:id="rId53"/>
    <p:sldLayoutId id="2147483838" r:id="rId54"/>
    <p:sldLayoutId id="2147483839" r:id="rId55"/>
    <p:sldLayoutId id="2147483840" r:id="rId56"/>
    <p:sldLayoutId id="2147483841" r:id="rId57"/>
    <p:sldLayoutId id="2147483842" r:id="rId58"/>
  </p:sldLayoutIdLst>
  <p:txStyles>
    <p:titleStyle>
      <a:lvl1pPr algn="ctr" defTabSz="1828755" rtl="0" eaLnBrk="1" latinLnBrk="0" hangingPunct="1">
        <a:lnSpc>
          <a:spcPct val="86000"/>
        </a:lnSpc>
        <a:spcBef>
          <a:spcPct val="0"/>
        </a:spcBef>
        <a:buNone/>
        <a:defRPr sz="4200" kern="800" spc="-80">
          <a:solidFill>
            <a:schemeClr val="tx1"/>
          </a:solidFill>
          <a:latin typeface="+mj-lt"/>
          <a:ea typeface="+mj-ea"/>
          <a:cs typeface="+mj-cs"/>
        </a:defRPr>
      </a:lvl1pPr>
    </p:titleStyle>
    <p:bodyStyle>
      <a:lvl1pPr marL="342891" indent="-342891" algn="l" defTabSz="1828755" rtl="0" eaLnBrk="1" latinLnBrk="0" hangingPunct="1">
        <a:spcBef>
          <a:spcPct val="20000"/>
        </a:spcBef>
        <a:buClr>
          <a:schemeClr val="accent1"/>
        </a:buClr>
        <a:buFont typeface="Arial" panose="020B0604020202020204" pitchFamily="34" charset="0"/>
        <a:buChar char="•"/>
        <a:defRPr sz="3000" kern="800" spc="-20">
          <a:solidFill>
            <a:schemeClr val="tx1"/>
          </a:solidFill>
          <a:latin typeface="+mn-lt"/>
          <a:ea typeface="+mn-ea"/>
          <a:cs typeface="+mn-cs"/>
        </a:defRPr>
      </a:lvl1pPr>
      <a:lvl2pPr marL="688959" indent="-346068" algn="l" defTabSz="1828755" rtl="0" eaLnBrk="1" latinLnBrk="0" hangingPunct="1">
        <a:spcBef>
          <a:spcPct val="20000"/>
        </a:spcBef>
        <a:buClr>
          <a:schemeClr val="accent1"/>
        </a:buClr>
        <a:buFont typeface="Arial" panose="020B0604020202020204" pitchFamily="34" charset="0"/>
        <a:buChar char="–"/>
        <a:defRPr sz="2400" kern="800">
          <a:solidFill>
            <a:schemeClr val="tx1"/>
          </a:solidFill>
          <a:latin typeface="+mn-lt"/>
          <a:ea typeface="+mn-ea"/>
          <a:cs typeface="+mn-cs"/>
        </a:defRPr>
      </a:lvl2pPr>
      <a:lvl3pPr marL="1031850" indent="-342891" algn="l" defTabSz="1828755" rtl="0" eaLnBrk="1" latinLnBrk="0" hangingPunct="1">
        <a:spcBef>
          <a:spcPct val="20000"/>
        </a:spcBef>
        <a:buClr>
          <a:schemeClr val="accent1"/>
        </a:buClr>
        <a:buFont typeface="Arial" panose="020B0604020202020204" pitchFamily="34" charset="0"/>
        <a:buChar char="•"/>
        <a:defRPr sz="2400" kern="800">
          <a:solidFill>
            <a:schemeClr val="tx1"/>
          </a:solidFill>
          <a:latin typeface="+mn-lt"/>
          <a:ea typeface="+mn-ea"/>
          <a:cs typeface="+mn-cs"/>
        </a:defRPr>
      </a:lvl3pPr>
      <a:lvl4pPr marL="1374741" indent="-342891" algn="l" defTabSz="1828755" rtl="0" eaLnBrk="1" latinLnBrk="0" hangingPunct="1">
        <a:spcBef>
          <a:spcPct val="20000"/>
        </a:spcBef>
        <a:buClr>
          <a:schemeClr val="accent1"/>
        </a:buClr>
        <a:buFont typeface="Arial" panose="020B0604020202020204" pitchFamily="34" charset="0"/>
        <a:buChar char="–"/>
        <a:defRPr sz="2400" kern="800">
          <a:solidFill>
            <a:schemeClr val="tx1"/>
          </a:solidFill>
          <a:latin typeface="+mn-lt"/>
          <a:ea typeface="+mn-ea"/>
          <a:cs typeface="+mn-cs"/>
        </a:defRPr>
      </a:lvl4pPr>
      <a:lvl5pPr marL="1717634" indent="-342891" algn="l" defTabSz="1828755" rtl="0" eaLnBrk="1" latinLnBrk="0" hangingPunct="1">
        <a:spcBef>
          <a:spcPct val="20000"/>
        </a:spcBef>
        <a:buClr>
          <a:schemeClr val="accent1"/>
        </a:buClr>
        <a:buFont typeface="Arial" panose="020B0604020202020204" pitchFamily="34" charset="0"/>
        <a:buChar char="»"/>
        <a:defRPr sz="2400" kern="800">
          <a:solidFill>
            <a:schemeClr val="tx1"/>
          </a:solidFill>
          <a:latin typeface="+mn-lt"/>
          <a:ea typeface="+mn-ea"/>
          <a:cs typeface="+mn-cs"/>
        </a:defRPr>
      </a:lvl5pPr>
      <a:lvl6pPr marL="5029074" indent="-457188" algn="l" defTabSz="1828755" rtl="0" eaLnBrk="1" latinLnBrk="0" hangingPunct="1">
        <a:spcBef>
          <a:spcPct val="20000"/>
        </a:spcBef>
        <a:buFont typeface="Arial" panose="020B0604020202020204" pitchFamily="34" charset="0"/>
        <a:buChar char="•"/>
        <a:defRPr sz="4001" kern="1200">
          <a:solidFill>
            <a:schemeClr val="tx1"/>
          </a:solidFill>
          <a:latin typeface="+mn-lt"/>
          <a:ea typeface="+mn-ea"/>
          <a:cs typeface="+mn-cs"/>
        </a:defRPr>
      </a:lvl6pPr>
      <a:lvl7pPr marL="5943452" indent="-457188" algn="l" defTabSz="1828755" rtl="0" eaLnBrk="1" latinLnBrk="0" hangingPunct="1">
        <a:spcBef>
          <a:spcPct val="20000"/>
        </a:spcBef>
        <a:buFont typeface="Arial" panose="020B0604020202020204" pitchFamily="34" charset="0"/>
        <a:buChar char="•"/>
        <a:defRPr sz="4001" kern="1200">
          <a:solidFill>
            <a:schemeClr val="tx1"/>
          </a:solidFill>
          <a:latin typeface="+mn-lt"/>
          <a:ea typeface="+mn-ea"/>
          <a:cs typeface="+mn-cs"/>
        </a:defRPr>
      </a:lvl7pPr>
      <a:lvl8pPr marL="6857829" indent="-457188" algn="l" defTabSz="1828755" rtl="0" eaLnBrk="1" latinLnBrk="0" hangingPunct="1">
        <a:spcBef>
          <a:spcPct val="20000"/>
        </a:spcBef>
        <a:buFont typeface="Arial" panose="020B0604020202020204" pitchFamily="34" charset="0"/>
        <a:buChar char="•"/>
        <a:defRPr sz="4001" kern="1200">
          <a:solidFill>
            <a:schemeClr val="tx1"/>
          </a:solidFill>
          <a:latin typeface="+mn-lt"/>
          <a:ea typeface="+mn-ea"/>
          <a:cs typeface="+mn-cs"/>
        </a:defRPr>
      </a:lvl8pPr>
      <a:lvl9pPr marL="7772205" indent="-457188" algn="l" defTabSz="1828755" rtl="0" eaLnBrk="1" latinLnBrk="0" hangingPunct="1">
        <a:spcBef>
          <a:spcPct val="20000"/>
        </a:spcBef>
        <a:buFont typeface="Arial" panose="020B0604020202020204" pitchFamily="34" charset="0"/>
        <a:buChar char="•"/>
        <a:defRPr sz="4001" kern="1200">
          <a:solidFill>
            <a:schemeClr val="tx1"/>
          </a:solidFill>
          <a:latin typeface="+mn-lt"/>
          <a:ea typeface="+mn-ea"/>
          <a:cs typeface="+mn-cs"/>
        </a:defRPr>
      </a:lvl9pPr>
    </p:bodyStyle>
    <p:otherStyle>
      <a:defPPr>
        <a:defRPr lang="en-US"/>
      </a:defPPr>
      <a:lvl1pPr marL="0" algn="l" defTabSz="1828755" rtl="0" eaLnBrk="1" latinLnBrk="0" hangingPunct="1">
        <a:defRPr sz="3600" kern="1200">
          <a:solidFill>
            <a:schemeClr val="tx1"/>
          </a:solidFill>
          <a:latin typeface="+mn-lt"/>
          <a:ea typeface="+mn-ea"/>
          <a:cs typeface="+mn-cs"/>
        </a:defRPr>
      </a:lvl1pPr>
      <a:lvl2pPr marL="914378" algn="l" defTabSz="1828755" rtl="0" eaLnBrk="1" latinLnBrk="0" hangingPunct="1">
        <a:defRPr sz="3600" kern="1200">
          <a:solidFill>
            <a:schemeClr val="tx1"/>
          </a:solidFill>
          <a:latin typeface="+mn-lt"/>
          <a:ea typeface="+mn-ea"/>
          <a:cs typeface="+mn-cs"/>
        </a:defRPr>
      </a:lvl2pPr>
      <a:lvl3pPr marL="1828755" algn="l" defTabSz="1828755" rtl="0" eaLnBrk="1" latinLnBrk="0" hangingPunct="1">
        <a:defRPr sz="3600" kern="1200">
          <a:solidFill>
            <a:schemeClr val="tx1"/>
          </a:solidFill>
          <a:latin typeface="+mn-lt"/>
          <a:ea typeface="+mn-ea"/>
          <a:cs typeface="+mn-cs"/>
        </a:defRPr>
      </a:lvl3pPr>
      <a:lvl4pPr marL="2743131" algn="l" defTabSz="1828755" rtl="0" eaLnBrk="1" latinLnBrk="0" hangingPunct="1">
        <a:defRPr sz="3600" kern="1200">
          <a:solidFill>
            <a:schemeClr val="tx1"/>
          </a:solidFill>
          <a:latin typeface="+mn-lt"/>
          <a:ea typeface="+mn-ea"/>
          <a:cs typeface="+mn-cs"/>
        </a:defRPr>
      </a:lvl4pPr>
      <a:lvl5pPr marL="3657509" algn="l" defTabSz="1828755" rtl="0" eaLnBrk="1" latinLnBrk="0" hangingPunct="1">
        <a:defRPr sz="3600" kern="1200">
          <a:solidFill>
            <a:schemeClr val="tx1"/>
          </a:solidFill>
          <a:latin typeface="+mn-lt"/>
          <a:ea typeface="+mn-ea"/>
          <a:cs typeface="+mn-cs"/>
        </a:defRPr>
      </a:lvl5pPr>
      <a:lvl6pPr marL="4571886" algn="l" defTabSz="1828755" rtl="0" eaLnBrk="1" latinLnBrk="0" hangingPunct="1">
        <a:defRPr sz="3600" kern="1200">
          <a:solidFill>
            <a:schemeClr val="tx1"/>
          </a:solidFill>
          <a:latin typeface="+mn-lt"/>
          <a:ea typeface="+mn-ea"/>
          <a:cs typeface="+mn-cs"/>
        </a:defRPr>
      </a:lvl6pPr>
      <a:lvl7pPr marL="5486264" algn="l" defTabSz="1828755" rtl="0" eaLnBrk="1" latinLnBrk="0" hangingPunct="1">
        <a:defRPr sz="3600" kern="1200">
          <a:solidFill>
            <a:schemeClr val="tx1"/>
          </a:solidFill>
          <a:latin typeface="+mn-lt"/>
          <a:ea typeface="+mn-ea"/>
          <a:cs typeface="+mn-cs"/>
        </a:defRPr>
      </a:lvl7pPr>
      <a:lvl8pPr marL="6400640" algn="l" defTabSz="1828755" rtl="0" eaLnBrk="1" latinLnBrk="0" hangingPunct="1">
        <a:defRPr sz="3600" kern="1200">
          <a:solidFill>
            <a:schemeClr val="tx1"/>
          </a:solidFill>
          <a:latin typeface="+mn-lt"/>
          <a:ea typeface="+mn-ea"/>
          <a:cs typeface="+mn-cs"/>
        </a:defRPr>
      </a:lvl8pPr>
      <a:lvl9pPr marL="7315017" algn="l" defTabSz="1828755" rtl="0" eaLnBrk="1" latinLnBrk="0" hangingPunct="1">
        <a:defRPr sz="36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Footer Placeholder 17">
            <a:extLst>
              <a:ext uri="{FF2B5EF4-FFF2-40B4-BE49-F238E27FC236}">
                <a16:creationId xmlns:a16="http://schemas.microsoft.com/office/drawing/2014/main" id="{4E169DBE-7B57-D68A-1E75-21FAD7B2596F}"/>
              </a:ext>
            </a:extLst>
          </p:cNvPr>
          <p:cNvSpPr>
            <a:spLocks noGrp="1"/>
          </p:cNvSpPr>
          <p:nvPr>
            <p:ph type="ftr" sz="quarter" idx="3"/>
          </p:nvPr>
        </p:nvSpPr>
        <p:spPr>
          <a:xfrm>
            <a:off x="933450" y="732641"/>
            <a:ext cx="6172201" cy="547688"/>
          </a:xfrm>
          <a:prstGeom prst="rect">
            <a:avLst/>
          </a:prstGeom>
        </p:spPr>
        <p:txBody>
          <a:bodyPr vert="horz" lIns="91440" tIns="45720" rIns="91440" bIns="45720" rtlCol="0" anchor="ctr"/>
          <a:lstStyle>
            <a:lvl1pPr algn="l">
              <a:defRPr sz="1800" baseline="0">
                <a:solidFill>
                  <a:srgbClr val="2F6DD5"/>
                </a:solidFill>
                <a:latin typeface="Titillium Web SemiBold" pitchFamily="2" charset="77"/>
              </a:defRPr>
            </a:lvl1pPr>
          </a:lstStyle>
          <a:p>
            <a:endParaRPr lang="en-IT">
              <a:latin typeface="Titillium Web" pitchFamily="2" charset="77"/>
            </a:endParaRPr>
          </a:p>
        </p:txBody>
      </p:sp>
      <p:sp>
        <p:nvSpPr>
          <p:cNvPr id="2" name="Title Placeholder 1">
            <a:extLst>
              <a:ext uri="{FF2B5EF4-FFF2-40B4-BE49-F238E27FC236}">
                <a16:creationId xmlns:a16="http://schemas.microsoft.com/office/drawing/2014/main" id="{193F0EF0-A672-B1B1-9D29-5D752E402E3C}"/>
              </a:ext>
            </a:extLst>
          </p:cNvPr>
          <p:cNvSpPr>
            <a:spLocks noGrp="1"/>
          </p:cNvSpPr>
          <p:nvPr>
            <p:ph type="title"/>
          </p:nvPr>
        </p:nvSpPr>
        <p:spPr>
          <a:xfrm>
            <a:off x="1366840" y="2040720"/>
            <a:ext cx="15987710" cy="1136650"/>
          </a:xfrm>
          <a:prstGeom prst="rect">
            <a:avLst/>
          </a:prstGeom>
        </p:spPr>
        <p:txBody>
          <a:bodyPr vert="horz" lIns="91440" tIns="45720" rIns="91440" bIns="45720" rtlCol="0" anchor="t">
            <a:noAutofit/>
          </a:bodyPr>
          <a:lstStyle/>
          <a:p>
            <a:r>
              <a:rPr lang="en-GB"/>
              <a:t>Click to edit Master title style</a:t>
            </a:r>
            <a:endParaRPr lang="en-IT"/>
          </a:p>
        </p:txBody>
      </p:sp>
      <p:sp>
        <p:nvSpPr>
          <p:cNvPr id="3" name="Text Placeholder 2">
            <a:extLst>
              <a:ext uri="{FF2B5EF4-FFF2-40B4-BE49-F238E27FC236}">
                <a16:creationId xmlns:a16="http://schemas.microsoft.com/office/drawing/2014/main" id="{9B60ECA7-16DD-504D-9918-33FAF37C7306}"/>
              </a:ext>
            </a:extLst>
          </p:cNvPr>
          <p:cNvSpPr>
            <a:spLocks noGrp="1"/>
          </p:cNvSpPr>
          <p:nvPr>
            <p:ph type="body" idx="1"/>
          </p:nvPr>
        </p:nvSpPr>
        <p:spPr>
          <a:xfrm>
            <a:off x="1366840" y="3443288"/>
            <a:ext cx="15987710" cy="4887934"/>
          </a:xfrm>
          <a:prstGeom prst="rect">
            <a:avLst/>
          </a:prstGeom>
        </p:spPr>
        <p:txBody>
          <a:bodyPr vert="horz" lIns="9144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T"/>
          </a:p>
        </p:txBody>
      </p:sp>
      <p:sp>
        <p:nvSpPr>
          <p:cNvPr id="15" name="Slide Number Placeholder 14">
            <a:extLst>
              <a:ext uri="{FF2B5EF4-FFF2-40B4-BE49-F238E27FC236}">
                <a16:creationId xmlns:a16="http://schemas.microsoft.com/office/drawing/2014/main" id="{05C60A7C-9692-27A0-7A80-01BBCE3BC6E0}"/>
              </a:ext>
            </a:extLst>
          </p:cNvPr>
          <p:cNvSpPr>
            <a:spLocks noGrp="1"/>
          </p:cNvSpPr>
          <p:nvPr>
            <p:ph type="sldNum" sz="quarter" idx="4"/>
          </p:nvPr>
        </p:nvSpPr>
        <p:spPr>
          <a:xfrm>
            <a:off x="933452" y="9280515"/>
            <a:ext cx="4114800" cy="547688"/>
          </a:xfrm>
          <a:prstGeom prst="rect">
            <a:avLst/>
          </a:prstGeom>
        </p:spPr>
        <p:txBody>
          <a:bodyPr vert="horz" lIns="91440" tIns="45720" rIns="91440" bIns="45720" rtlCol="0" anchor="ctr"/>
          <a:lstStyle>
            <a:lvl1pPr algn="l">
              <a:defRPr sz="1800" b="1" i="0">
                <a:solidFill>
                  <a:srgbClr val="2F6DD5"/>
                </a:solidFill>
                <a:latin typeface="Titillium Web SemiBold" pitchFamily="2" charset="77"/>
              </a:defRPr>
            </a:lvl1pPr>
          </a:lstStyle>
          <a:p>
            <a:fld id="{ACB2EE18-1D1B-1345-A7B4-5D8969AE6154}" type="slidenum">
              <a:rPr lang="en-IT" smtClean="0"/>
              <a:pPr/>
              <a:t>‹N›</a:t>
            </a:fld>
            <a:endParaRPr lang="en-IT"/>
          </a:p>
        </p:txBody>
      </p:sp>
      <p:pic>
        <p:nvPicPr>
          <p:cNvPr id="4" name="Image 1">
            <a:extLst>
              <a:ext uri="{FF2B5EF4-FFF2-40B4-BE49-F238E27FC236}">
                <a16:creationId xmlns:a16="http://schemas.microsoft.com/office/drawing/2014/main" id="{F222EFEA-6F16-A189-7CA9-E625ADB7779C}"/>
              </a:ext>
            </a:extLst>
          </p:cNvPr>
          <p:cNvPicPr>
            <a:picLocks noChangeAspect="1"/>
          </p:cNvPicPr>
          <p:nvPr userDrawn="1"/>
        </p:nvPicPr>
        <p:blipFill>
          <a:blip r:embed="rId29"/>
          <a:srcRect/>
          <a:stretch/>
        </p:blipFill>
        <p:spPr>
          <a:xfrm>
            <a:off x="16441280" y="323741"/>
            <a:ext cx="1143321" cy="1271597"/>
          </a:xfrm>
          <a:prstGeom prst="rect">
            <a:avLst/>
          </a:prstGeom>
        </p:spPr>
      </p:pic>
    </p:spTree>
    <p:extLst>
      <p:ext uri="{BB962C8B-B14F-4D97-AF65-F5344CB8AC3E}">
        <p14:creationId xmlns:p14="http://schemas.microsoft.com/office/powerpoint/2010/main" val="3702742466"/>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 id="2147483893" r:id="rId14"/>
    <p:sldLayoutId id="2147483894" r:id="rId15"/>
    <p:sldLayoutId id="2147483895" r:id="rId16"/>
    <p:sldLayoutId id="2147483896" r:id="rId17"/>
    <p:sldLayoutId id="2147483897" r:id="rId18"/>
    <p:sldLayoutId id="2147483898" r:id="rId19"/>
    <p:sldLayoutId id="2147483899" r:id="rId20"/>
    <p:sldLayoutId id="2147483900" r:id="rId21"/>
    <p:sldLayoutId id="2147483901" r:id="rId22"/>
    <p:sldLayoutId id="2147483902" r:id="rId23"/>
    <p:sldLayoutId id="2147483903" r:id="rId24"/>
    <p:sldLayoutId id="2147483904" r:id="rId25"/>
    <p:sldLayoutId id="2147483905" r:id="rId26"/>
    <p:sldLayoutId id="2147483906" r:id="rId27"/>
  </p:sldLayoutIdLst>
  <p:hf hdr="0" ftr="0"/>
  <p:txStyles>
    <p:titleStyle>
      <a:lvl1pPr algn="l" defTabSz="914400" rtl="0" eaLnBrk="1" latinLnBrk="0" hangingPunct="1">
        <a:lnSpc>
          <a:spcPct val="90000"/>
        </a:lnSpc>
        <a:spcBef>
          <a:spcPct val="0"/>
        </a:spcBef>
        <a:buNone/>
        <a:defRPr sz="6000" b="1" i="0" kern="1200">
          <a:solidFill>
            <a:srgbClr val="2F6DD5"/>
          </a:solidFill>
          <a:latin typeface="Titillium Web" pitchFamily="2" charset="77"/>
          <a:ea typeface="+mj-ea"/>
          <a:cs typeface="+mj-cs"/>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Titillium Web" pitchFamily="2"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400" kern="1200">
          <a:solidFill>
            <a:schemeClr val="tx1"/>
          </a:solidFill>
          <a:latin typeface="Titillium Web" pitchFamily="2"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2000" kern="1200">
          <a:solidFill>
            <a:schemeClr val="tx1"/>
          </a:solidFill>
          <a:latin typeface="Titillium Web" pitchFamily="2"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800" kern="1200">
          <a:solidFill>
            <a:schemeClr val="tx1"/>
          </a:solidFill>
          <a:latin typeface="Titillium Web" pitchFamily="2"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800" kern="1200">
          <a:solidFill>
            <a:schemeClr val="tx1"/>
          </a:solidFill>
          <a:latin typeface="Titillium Web"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860"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8" name="Footer Placeholder 17">
            <a:extLst>
              <a:ext uri="{FF2B5EF4-FFF2-40B4-BE49-F238E27FC236}">
                <a16:creationId xmlns:a16="http://schemas.microsoft.com/office/drawing/2014/main" id="{4E169DBE-7B57-D68A-1E75-21FAD7B2596F}"/>
              </a:ext>
            </a:extLst>
          </p:cNvPr>
          <p:cNvSpPr>
            <a:spLocks noGrp="1"/>
          </p:cNvSpPr>
          <p:nvPr>
            <p:ph type="ftr" sz="quarter" idx="3"/>
          </p:nvPr>
        </p:nvSpPr>
        <p:spPr>
          <a:xfrm>
            <a:off x="933450" y="732641"/>
            <a:ext cx="6172200" cy="547688"/>
          </a:xfrm>
          <a:prstGeom prst="rect">
            <a:avLst/>
          </a:prstGeom>
        </p:spPr>
        <p:txBody>
          <a:bodyPr vert="horz" lIns="91440" tIns="45720" rIns="91440" bIns="45720" rtlCol="0" anchor="ctr"/>
          <a:lstStyle>
            <a:lvl1pPr algn="l">
              <a:defRPr sz="1800" baseline="0">
                <a:solidFill>
                  <a:srgbClr val="2F6DD5"/>
                </a:solidFill>
                <a:latin typeface="Titillium Web SemiBold" pitchFamily="2" charset="77"/>
              </a:defRPr>
            </a:lvl1pPr>
          </a:lstStyle>
          <a:p>
            <a:r>
              <a:rPr lang="en-GB" err="1"/>
              <a:t>Titolo</a:t>
            </a:r>
            <a:r>
              <a:rPr lang="en-GB"/>
              <a:t> </a:t>
            </a:r>
            <a:r>
              <a:rPr lang="en-GB" err="1"/>
              <a:t>capitolo</a:t>
            </a:r>
            <a:r>
              <a:rPr lang="en-GB"/>
              <a:t> </a:t>
            </a:r>
            <a:r>
              <a:rPr lang="en-GB">
                <a:latin typeface="Titillium Web" pitchFamily="2" charset="77"/>
              </a:rPr>
              <a:t>- </a:t>
            </a:r>
            <a:r>
              <a:rPr lang="en-GB" err="1">
                <a:latin typeface="Titillium Web" pitchFamily="2" charset="77"/>
              </a:rPr>
              <a:t>Titolo</a:t>
            </a:r>
            <a:r>
              <a:rPr lang="en-GB">
                <a:latin typeface="Titillium Web" pitchFamily="2" charset="77"/>
              </a:rPr>
              <a:t> </a:t>
            </a:r>
            <a:r>
              <a:rPr lang="en-GB" err="1">
                <a:latin typeface="Titillium Web" pitchFamily="2" charset="77"/>
              </a:rPr>
              <a:t>sottocapitolo</a:t>
            </a:r>
            <a:r>
              <a:rPr lang="en-GB">
                <a:latin typeface="Titillium Web" pitchFamily="2" charset="77"/>
              </a:rPr>
              <a:t> </a:t>
            </a:r>
            <a:endParaRPr lang="en-IT">
              <a:latin typeface="Titillium Web" pitchFamily="2" charset="77"/>
            </a:endParaRPr>
          </a:p>
        </p:txBody>
      </p:sp>
      <p:sp>
        <p:nvSpPr>
          <p:cNvPr id="2" name="Title Placeholder 1">
            <a:extLst>
              <a:ext uri="{FF2B5EF4-FFF2-40B4-BE49-F238E27FC236}">
                <a16:creationId xmlns:a16="http://schemas.microsoft.com/office/drawing/2014/main" id="{193F0EF0-A672-B1B1-9D29-5D752E402E3C}"/>
              </a:ext>
            </a:extLst>
          </p:cNvPr>
          <p:cNvSpPr>
            <a:spLocks noGrp="1"/>
          </p:cNvSpPr>
          <p:nvPr>
            <p:ph type="title"/>
          </p:nvPr>
        </p:nvSpPr>
        <p:spPr>
          <a:xfrm>
            <a:off x="1366838" y="2040720"/>
            <a:ext cx="15987711" cy="1136650"/>
          </a:xfrm>
          <a:prstGeom prst="rect">
            <a:avLst/>
          </a:prstGeom>
        </p:spPr>
        <p:txBody>
          <a:bodyPr vert="horz" lIns="91440" tIns="45720" rIns="91440" bIns="45720" rtlCol="0" anchor="t">
            <a:noAutofit/>
          </a:bodyPr>
          <a:lstStyle/>
          <a:p>
            <a:r>
              <a:rPr lang="en-GB"/>
              <a:t>Click to edit Master title style</a:t>
            </a:r>
            <a:endParaRPr lang="en-IT"/>
          </a:p>
        </p:txBody>
      </p:sp>
      <p:sp>
        <p:nvSpPr>
          <p:cNvPr id="3" name="Text Placeholder 2">
            <a:extLst>
              <a:ext uri="{FF2B5EF4-FFF2-40B4-BE49-F238E27FC236}">
                <a16:creationId xmlns:a16="http://schemas.microsoft.com/office/drawing/2014/main" id="{9B60ECA7-16DD-504D-9918-33FAF37C7306}"/>
              </a:ext>
            </a:extLst>
          </p:cNvPr>
          <p:cNvSpPr>
            <a:spLocks noGrp="1"/>
          </p:cNvSpPr>
          <p:nvPr>
            <p:ph type="body" idx="1"/>
          </p:nvPr>
        </p:nvSpPr>
        <p:spPr>
          <a:xfrm>
            <a:off x="1366838" y="3443288"/>
            <a:ext cx="15987711" cy="4887934"/>
          </a:xfrm>
          <a:prstGeom prst="rect">
            <a:avLst/>
          </a:prstGeom>
        </p:spPr>
        <p:txBody>
          <a:bodyPr vert="horz" lIns="91440" tIns="45720" rIns="91440" bIns="4572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IT"/>
          </a:p>
        </p:txBody>
      </p:sp>
      <p:sp>
        <p:nvSpPr>
          <p:cNvPr id="15" name="Slide Number Placeholder 14">
            <a:extLst>
              <a:ext uri="{FF2B5EF4-FFF2-40B4-BE49-F238E27FC236}">
                <a16:creationId xmlns:a16="http://schemas.microsoft.com/office/drawing/2014/main" id="{05C60A7C-9692-27A0-7A80-01BBCE3BC6E0}"/>
              </a:ext>
            </a:extLst>
          </p:cNvPr>
          <p:cNvSpPr>
            <a:spLocks noGrp="1"/>
          </p:cNvSpPr>
          <p:nvPr>
            <p:ph type="sldNum" sz="quarter" idx="4"/>
          </p:nvPr>
        </p:nvSpPr>
        <p:spPr>
          <a:xfrm>
            <a:off x="933450" y="9280515"/>
            <a:ext cx="4114800" cy="547688"/>
          </a:xfrm>
          <a:prstGeom prst="rect">
            <a:avLst/>
          </a:prstGeom>
        </p:spPr>
        <p:txBody>
          <a:bodyPr vert="horz" lIns="91440" tIns="45720" rIns="91440" bIns="45720" rtlCol="0" anchor="ctr"/>
          <a:lstStyle>
            <a:lvl1pPr algn="l">
              <a:defRPr sz="1800" b="1" i="0">
                <a:solidFill>
                  <a:srgbClr val="2F6DD5"/>
                </a:solidFill>
                <a:latin typeface="Titillium Web SemiBold" pitchFamily="2" charset="77"/>
              </a:defRPr>
            </a:lvl1pPr>
          </a:lstStyle>
          <a:p>
            <a:fld id="{ACB2EE18-1D1B-1345-A7B4-5D8969AE6154}" type="slidenum">
              <a:rPr lang="en-IT" smtClean="0"/>
              <a:pPr/>
              <a:t>‹N›</a:t>
            </a:fld>
            <a:endParaRPr lang="en-IT"/>
          </a:p>
        </p:txBody>
      </p:sp>
      <p:pic>
        <p:nvPicPr>
          <p:cNvPr id="4" name="Image 1">
            <a:extLst>
              <a:ext uri="{FF2B5EF4-FFF2-40B4-BE49-F238E27FC236}">
                <a16:creationId xmlns:a16="http://schemas.microsoft.com/office/drawing/2014/main" id="{F222EFEA-6F16-A189-7CA9-E625ADB7779C}"/>
              </a:ext>
            </a:extLst>
          </p:cNvPr>
          <p:cNvPicPr>
            <a:picLocks noChangeAspect="1"/>
          </p:cNvPicPr>
          <p:nvPr userDrawn="1"/>
        </p:nvPicPr>
        <p:blipFill>
          <a:blip r:embed="rId26"/>
          <a:srcRect/>
          <a:stretch/>
        </p:blipFill>
        <p:spPr>
          <a:xfrm>
            <a:off x="16441279" y="323740"/>
            <a:ext cx="1143321" cy="1271597"/>
          </a:xfrm>
          <a:prstGeom prst="rect">
            <a:avLst/>
          </a:prstGeom>
        </p:spPr>
      </p:pic>
    </p:spTree>
    <p:extLst>
      <p:ext uri="{BB962C8B-B14F-4D97-AF65-F5344CB8AC3E}">
        <p14:creationId xmlns:p14="http://schemas.microsoft.com/office/powerpoint/2010/main" val="427303408"/>
      </p:ext>
    </p:extLst>
  </p:cSld>
  <p:clrMap bg1="lt1" tx1="dk1" bg2="lt2" tx2="dk2" accent1="accent1" accent2="accent2" accent3="accent3" accent4="accent4" accent5="accent5" accent6="accent6" hlink="hlink" folHlink="folHlink"/>
  <p:sldLayoutIdLst>
    <p:sldLayoutId id="2147483914" r:id="rId1"/>
    <p:sldLayoutId id="2147483915" r:id="rId2"/>
    <p:sldLayoutId id="2147483916" r:id="rId3"/>
    <p:sldLayoutId id="2147483917" r:id="rId4"/>
    <p:sldLayoutId id="2147483918" r:id="rId5"/>
    <p:sldLayoutId id="2147483919" r:id="rId6"/>
    <p:sldLayoutId id="2147483920" r:id="rId7"/>
    <p:sldLayoutId id="2147483921" r:id="rId8"/>
    <p:sldLayoutId id="2147483922" r:id="rId9"/>
    <p:sldLayoutId id="2147483923" r:id="rId10"/>
    <p:sldLayoutId id="2147483924" r:id="rId11"/>
    <p:sldLayoutId id="2147483925" r:id="rId12"/>
    <p:sldLayoutId id="2147483926" r:id="rId13"/>
    <p:sldLayoutId id="2147483927" r:id="rId14"/>
    <p:sldLayoutId id="2147483928" r:id="rId15"/>
    <p:sldLayoutId id="2147483929" r:id="rId16"/>
    <p:sldLayoutId id="2147483930" r:id="rId17"/>
    <p:sldLayoutId id="2147483931" r:id="rId18"/>
    <p:sldLayoutId id="2147483932" r:id="rId19"/>
    <p:sldLayoutId id="2147483933" r:id="rId20"/>
    <p:sldLayoutId id="2147483934" r:id="rId21"/>
    <p:sldLayoutId id="2147483935" r:id="rId22"/>
    <p:sldLayoutId id="2147483936" r:id="rId23"/>
    <p:sldLayoutId id="2147483937" r:id="rId24"/>
  </p:sldLayoutIdLst>
  <p:hf hdr="0"/>
  <p:txStyles>
    <p:titleStyle>
      <a:lvl1pPr algn="l" defTabSz="914400" rtl="0" eaLnBrk="1" latinLnBrk="0" hangingPunct="1">
        <a:lnSpc>
          <a:spcPct val="90000"/>
        </a:lnSpc>
        <a:spcBef>
          <a:spcPct val="0"/>
        </a:spcBef>
        <a:buNone/>
        <a:defRPr sz="6000" b="1" i="0" kern="1200">
          <a:solidFill>
            <a:srgbClr val="2F6DD5"/>
          </a:solidFill>
          <a:latin typeface="Titillium Web" pitchFamily="2" charset="77"/>
          <a:ea typeface="+mj-ea"/>
          <a:cs typeface="+mj-cs"/>
        </a:defRPr>
      </a:lvl1pPr>
    </p:titleStyle>
    <p:bodyStyle>
      <a:lvl1pPr marL="0" indent="0" algn="l" defTabSz="914400" rtl="0" eaLnBrk="1" latinLnBrk="0" hangingPunct="1">
        <a:lnSpc>
          <a:spcPct val="90000"/>
        </a:lnSpc>
        <a:spcBef>
          <a:spcPts val="1000"/>
        </a:spcBef>
        <a:buFontTx/>
        <a:buNone/>
        <a:defRPr sz="2800" kern="1200">
          <a:solidFill>
            <a:schemeClr val="tx1"/>
          </a:solidFill>
          <a:latin typeface="Titillium Web" pitchFamily="2" charset="77"/>
          <a:ea typeface="+mn-ea"/>
          <a:cs typeface="+mn-cs"/>
        </a:defRPr>
      </a:lvl1pPr>
      <a:lvl2pPr marL="685800" indent="-228600" algn="l" defTabSz="914400" rtl="0" eaLnBrk="1" latinLnBrk="0" hangingPunct="1">
        <a:lnSpc>
          <a:spcPct val="90000"/>
        </a:lnSpc>
        <a:spcBef>
          <a:spcPts val="500"/>
        </a:spcBef>
        <a:buFont typeface="Wingdings" pitchFamily="2" charset="2"/>
        <a:buChar char="§"/>
        <a:defRPr sz="2400" kern="1200">
          <a:solidFill>
            <a:schemeClr val="tx1"/>
          </a:solidFill>
          <a:latin typeface="Titillium Web" pitchFamily="2" charset="77"/>
          <a:ea typeface="+mn-ea"/>
          <a:cs typeface="+mn-cs"/>
        </a:defRPr>
      </a:lvl2pPr>
      <a:lvl3pPr marL="1143000" indent="-228600" algn="l" defTabSz="914400" rtl="0" eaLnBrk="1" latinLnBrk="0" hangingPunct="1">
        <a:lnSpc>
          <a:spcPct val="90000"/>
        </a:lnSpc>
        <a:spcBef>
          <a:spcPts val="500"/>
        </a:spcBef>
        <a:buFont typeface="Wingdings" pitchFamily="2" charset="2"/>
        <a:buChar char="§"/>
        <a:defRPr sz="2000" kern="1200">
          <a:solidFill>
            <a:schemeClr val="tx1"/>
          </a:solidFill>
          <a:latin typeface="Titillium Web" pitchFamily="2"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800" kern="1200">
          <a:solidFill>
            <a:schemeClr val="tx1"/>
          </a:solidFill>
          <a:latin typeface="Titillium Web" pitchFamily="2" charset="77"/>
          <a:ea typeface="+mn-ea"/>
          <a:cs typeface="+mn-cs"/>
        </a:defRPr>
      </a:lvl4pPr>
      <a:lvl5pPr marL="2057400" indent="-228600" algn="l" defTabSz="914400" rtl="0" eaLnBrk="1" latinLnBrk="0" hangingPunct="1">
        <a:lnSpc>
          <a:spcPct val="90000"/>
        </a:lnSpc>
        <a:spcBef>
          <a:spcPts val="500"/>
        </a:spcBef>
        <a:buFont typeface="Wingdings" pitchFamily="2" charset="2"/>
        <a:buChar char="§"/>
        <a:defRPr sz="1800" kern="1200">
          <a:solidFill>
            <a:schemeClr val="tx1"/>
          </a:solidFill>
          <a:latin typeface="Titillium Web"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86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1">
            <a:extLst>
              <a:ext uri="{FF2B5EF4-FFF2-40B4-BE49-F238E27FC236}">
                <a16:creationId xmlns:a16="http://schemas.microsoft.com/office/drawing/2014/main" id="{BA38AAE3-DE78-138E-80C9-D7EB88EBD155}"/>
              </a:ext>
            </a:extLst>
          </p:cNvPr>
          <p:cNvPicPr>
            <a:picLocks noChangeAspect="1"/>
          </p:cNvPicPr>
          <p:nvPr/>
        </p:nvPicPr>
        <p:blipFill>
          <a:blip r:embed="rId3"/>
          <a:srcRect/>
          <a:stretch/>
        </p:blipFill>
        <p:spPr>
          <a:xfrm>
            <a:off x="15844898" y="678656"/>
            <a:ext cx="1836362" cy="2042393"/>
          </a:xfrm>
          <a:prstGeom prst="rect">
            <a:avLst/>
          </a:prstGeom>
        </p:spPr>
      </p:pic>
      <p:sp>
        <p:nvSpPr>
          <p:cNvPr id="7" name="Titolo 7">
            <a:extLst>
              <a:ext uri="{FF2B5EF4-FFF2-40B4-BE49-F238E27FC236}">
                <a16:creationId xmlns:a16="http://schemas.microsoft.com/office/drawing/2014/main" id="{869D5E83-198F-C65E-A6EA-E6695C8B13B6}"/>
              </a:ext>
            </a:extLst>
          </p:cNvPr>
          <p:cNvSpPr txBox="1">
            <a:spLocks/>
          </p:cNvSpPr>
          <p:nvPr/>
        </p:nvSpPr>
        <p:spPr>
          <a:xfrm>
            <a:off x="600219" y="4609469"/>
            <a:ext cx="15460579" cy="233265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7200" b="1" i="0" kern="1200" baseline="0">
                <a:solidFill>
                  <a:srgbClr val="F3F8FC"/>
                </a:solidFill>
                <a:latin typeface="Titillium Web" pitchFamily="2" charset="77"/>
                <a:ea typeface="+mj-ea"/>
                <a:cs typeface="+mj-cs"/>
              </a:defRPr>
            </a:lvl1pPr>
          </a:lstStyle>
          <a:p>
            <a:r>
              <a:rPr lang="it-IT" sz="6000" dirty="0"/>
              <a:t>INPS Direzione Centrale Salute e Prestazioni di Disabilità </a:t>
            </a:r>
            <a:br>
              <a:rPr lang="it-IT" sz="6000" dirty="0"/>
            </a:br>
            <a:br>
              <a:rPr lang="it-IT" sz="6000" dirty="0"/>
            </a:br>
            <a:endParaRPr lang="it-IT" sz="4000" dirty="0"/>
          </a:p>
        </p:txBody>
      </p:sp>
      <p:sp>
        <p:nvSpPr>
          <p:cNvPr id="10" name="Date Placeholder 2">
            <a:extLst>
              <a:ext uri="{FF2B5EF4-FFF2-40B4-BE49-F238E27FC236}">
                <a16:creationId xmlns:a16="http://schemas.microsoft.com/office/drawing/2014/main" id="{854A5AE5-7003-5AC4-2A35-DF61BB36DAB6}"/>
              </a:ext>
            </a:extLst>
          </p:cNvPr>
          <p:cNvSpPr>
            <a:spLocks noGrp="1"/>
          </p:cNvSpPr>
          <p:nvPr>
            <p:ph type="dt" sz="half" idx="2"/>
          </p:nvPr>
        </p:nvSpPr>
        <p:spPr>
          <a:xfrm>
            <a:off x="13787498" y="9431485"/>
            <a:ext cx="4114800" cy="547688"/>
          </a:xfrm>
        </p:spPr>
        <p:txBody>
          <a:bodyPr/>
          <a:lstStyle/>
          <a:p>
            <a:pPr>
              <a:lnSpc>
                <a:spcPts val="2340"/>
              </a:lnSpc>
            </a:pPr>
            <a:r>
              <a:rPr lang="it-IT" noProof="0" dirty="0"/>
              <a:t>20 febbraio 2026</a:t>
            </a:r>
          </a:p>
        </p:txBody>
      </p:sp>
      <p:sp>
        <p:nvSpPr>
          <p:cNvPr id="2" name="Titolo 7">
            <a:extLst>
              <a:ext uri="{FF2B5EF4-FFF2-40B4-BE49-F238E27FC236}">
                <a16:creationId xmlns:a16="http://schemas.microsoft.com/office/drawing/2014/main" id="{C1CAAC30-691E-E010-3AC4-D476A70627B7}"/>
              </a:ext>
            </a:extLst>
          </p:cNvPr>
          <p:cNvSpPr txBox="1">
            <a:spLocks/>
          </p:cNvSpPr>
          <p:nvPr/>
        </p:nvSpPr>
        <p:spPr>
          <a:xfrm>
            <a:off x="943120" y="5775796"/>
            <a:ext cx="16042385" cy="2332653"/>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7200" b="1" i="0" kern="1200" baseline="0">
                <a:solidFill>
                  <a:srgbClr val="F3F8FC"/>
                </a:solidFill>
                <a:latin typeface="Titillium Web" pitchFamily="2" charset="77"/>
                <a:ea typeface="+mj-ea"/>
                <a:cs typeface="+mj-cs"/>
              </a:defRPr>
            </a:lvl1pPr>
          </a:lstStyle>
          <a:p>
            <a:br>
              <a:rPr lang="it-IT" sz="4000"/>
            </a:br>
            <a:endParaRPr lang="it-IT" sz="4000"/>
          </a:p>
        </p:txBody>
      </p:sp>
    </p:spTree>
    <p:extLst>
      <p:ext uri="{BB962C8B-B14F-4D97-AF65-F5344CB8AC3E}">
        <p14:creationId xmlns:p14="http://schemas.microsoft.com/office/powerpoint/2010/main" val="16591137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1D7546-6066-BADF-12D6-95B3BAE050D0}"/>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A6D52C49-0F63-B140-2610-FDFAA8E56D79}"/>
              </a:ext>
            </a:extLst>
          </p:cNvPr>
          <p:cNvSpPr/>
          <p:nvPr/>
        </p:nvSpPr>
        <p:spPr>
          <a:xfrm>
            <a:off x="162434" y="-7744"/>
            <a:ext cx="16884000" cy="223225"/>
          </a:xfrm>
          <a:prstGeom prst="rect">
            <a:avLst/>
          </a:prstGeom>
          <a:noFill/>
          <a:ln>
            <a:noFill/>
          </a:ln>
        </p:spPr>
        <p:style>
          <a:lnRef idx="2">
            <a:schemeClr val="accent5">
              <a:shade val="15000"/>
            </a:schemeClr>
          </a:lnRef>
          <a:fillRef idx="1">
            <a:schemeClr val="accent5"/>
          </a:fillRef>
          <a:effectRef idx="0">
            <a:schemeClr val="accent5"/>
          </a:effectRef>
          <a:fontRef idx="minor">
            <a:schemeClr val="lt1"/>
          </a:fontRef>
        </p:style>
        <p:txBody>
          <a:bodyPr rtlCol="0" anchor="t" anchorCtr="0"/>
          <a:lstStyle/>
          <a:p>
            <a:r>
              <a:rPr lang="it-IT" sz="2000" i="1">
                <a:solidFill>
                  <a:schemeClr val="bg1"/>
                </a:solidFill>
                <a:latin typeface="Titillium Web" pitchFamily="2" charset="77"/>
              </a:rPr>
              <a:t>Direzione Centrale Salute e Prestazioni di Disabilità</a:t>
            </a:r>
          </a:p>
        </p:txBody>
      </p:sp>
      <p:sp>
        <p:nvSpPr>
          <p:cNvPr id="7" name="Title 3">
            <a:extLst>
              <a:ext uri="{FF2B5EF4-FFF2-40B4-BE49-F238E27FC236}">
                <a16:creationId xmlns:a16="http://schemas.microsoft.com/office/drawing/2014/main" id="{8C0D5968-C65E-E64B-C712-B1D39DEFF1F6}"/>
              </a:ext>
            </a:extLst>
          </p:cNvPr>
          <p:cNvSpPr txBox="1">
            <a:spLocks/>
          </p:cNvSpPr>
          <p:nvPr/>
        </p:nvSpPr>
        <p:spPr>
          <a:xfrm>
            <a:off x="221426" y="365785"/>
            <a:ext cx="16459000" cy="69473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b="1" i="0" kern="1200">
                <a:solidFill>
                  <a:srgbClr val="2F6DD5"/>
                </a:solidFill>
                <a:latin typeface="Titillium Web" pitchFamily="2" charset="77"/>
                <a:ea typeface="+mj-ea"/>
                <a:cs typeface="+mj-cs"/>
              </a:defRPr>
            </a:lvl1pPr>
          </a:lstStyle>
          <a:p>
            <a:r>
              <a:rPr lang="it-IT" sz="4200" i="1" noProof="0">
                <a:solidFill>
                  <a:schemeClr val="bg1"/>
                </a:solidFill>
              </a:rPr>
              <a:t>Interventi normativi in materia di disabilità  </a:t>
            </a:r>
          </a:p>
        </p:txBody>
      </p:sp>
      <p:sp>
        <p:nvSpPr>
          <p:cNvPr id="33" name="TextBox 32">
            <a:extLst>
              <a:ext uri="{FF2B5EF4-FFF2-40B4-BE49-F238E27FC236}">
                <a16:creationId xmlns:a16="http://schemas.microsoft.com/office/drawing/2014/main" id="{98F23701-68EE-CEB3-6856-48F8FD179C37}"/>
              </a:ext>
            </a:extLst>
          </p:cNvPr>
          <p:cNvSpPr txBox="1"/>
          <p:nvPr/>
        </p:nvSpPr>
        <p:spPr>
          <a:xfrm>
            <a:off x="28275" y="1071568"/>
            <a:ext cx="18144872" cy="707886"/>
          </a:xfrm>
          <a:prstGeom prst="rect">
            <a:avLst/>
          </a:prstGeom>
          <a:noFill/>
        </p:spPr>
        <p:txBody>
          <a:bodyPr wrap="square" rtlCol="0">
            <a:spAutoFit/>
          </a:bodyPr>
          <a:lstStyle/>
          <a:p>
            <a:pPr>
              <a:defRPr/>
            </a:pPr>
            <a:r>
              <a:rPr lang="it-IT" sz="2000" noProof="0" dirty="0">
                <a:solidFill>
                  <a:schemeClr val="bg1"/>
                </a:solidFill>
                <a:latin typeface="Titillium Web" panose="00000500000000000000" pitchFamily="2" charset="0"/>
              </a:rPr>
              <a:t>Di seguito sono illustrate le </a:t>
            </a:r>
            <a:r>
              <a:rPr lang="it-IT" sz="2000" b="1" noProof="0" dirty="0">
                <a:solidFill>
                  <a:schemeClr val="bg1"/>
                </a:solidFill>
                <a:latin typeface="Titillium Web" panose="00000500000000000000" pitchFamily="2" charset="0"/>
              </a:rPr>
              <a:t>misure di semplificazione </a:t>
            </a:r>
            <a:r>
              <a:rPr lang="it-IT" sz="2000" noProof="0" dirty="0">
                <a:solidFill>
                  <a:schemeClr val="bg1"/>
                </a:solidFill>
                <a:latin typeface="Titillium Web" panose="00000500000000000000" pitchFamily="2" charset="0"/>
              </a:rPr>
              <a:t>per l’attuazione della riforma in materia di disabilità, contenute nel decreto-legge </a:t>
            </a:r>
            <a:r>
              <a:rPr lang="it-IT" sz="2000" b="1" noProof="0" dirty="0">
                <a:solidFill>
                  <a:schemeClr val="bg1"/>
                </a:solidFill>
                <a:latin typeface="Titillium Web" panose="00000500000000000000" pitchFamily="2" charset="0"/>
              </a:rPr>
              <a:t>n.19 </a:t>
            </a:r>
            <a:r>
              <a:rPr lang="it-IT" sz="2000" noProof="0" dirty="0">
                <a:solidFill>
                  <a:schemeClr val="bg1"/>
                </a:solidFill>
                <a:latin typeface="Titillium Web" panose="00000500000000000000" pitchFamily="2" charset="0"/>
              </a:rPr>
              <a:t>del </a:t>
            </a:r>
            <a:r>
              <a:rPr lang="it-IT" sz="2000" b="1" noProof="0" dirty="0">
                <a:solidFill>
                  <a:schemeClr val="bg1"/>
                </a:solidFill>
                <a:latin typeface="Titillium Web" panose="00000500000000000000" pitchFamily="2" charset="0"/>
              </a:rPr>
              <a:t>19 febbraio 2026</a:t>
            </a:r>
            <a:r>
              <a:rPr lang="it-IT" sz="2000" noProof="0" dirty="0">
                <a:solidFill>
                  <a:schemeClr val="bg1"/>
                </a:solidFill>
                <a:latin typeface="Titillium Web" panose="00000500000000000000" pitchFamily="2" charset="0"/>
              </a:rPr>
              <a:t>, </a:t>
            </a:r>
            <a:r>
              <a:rPr lang="it-IT" sz="2000" b="1" noProof="0" dirty="0">
                <a:solidFill>
                  <a:schemeClr val="bg1"/>
                </a:solidFill>
                <a:latin typeface="Titillium Web" panose="00000500000000000000" pitchFamily="2" charset="0"/>
              </a:rPr>
              <a:t>all’art. 7</a:t>
            </a:r>
            <a:r>
              <a:rPr lang="it-IT" sz="2000" noProof="0" dirty="0">
                <a:solidFill>
                  <a:schemeClr val="bg1"/>
                </a:solidFill>
                <a:latin typeface="Titillium Web" panose="00000500000000000000" pitchFamily="2" charset="0"/>
              </a:rPr>
              <a:t>, che </a:t>
            </a:r>
            <a:r>
              <a:rPr lang="it-IT" sz="2000" b="1" noProof="0" dirty="0">
                <a:solidFill>
                  <a:schemeClr val="bg1"/>
                </a:solidFill>
                <a:latin typeface="Titillium Web" panose="00000500000000000000" pitchFamily="2" charset="0"/>
              </a:rPr>
              <a:t>ha esteso la sperimentazione </a:t>
            </a:r>
            <a:r>
              <a:rPr lang="it-IT" sz="2000" b="1" dirty="0">
                <a:solidFill>
                  <a:schemeClr val="bg1"/>
                </a:solidFill>
                <a:latin typeface="Titillium Web" panose="00000500000000000000" pitchFamily="2" charset="0"/>
              </a:rPr>
              <a:t>in </a:t>
            </a:r>
            <a:r>
              <a:rPr lang="it-IT" sz="2000" b="1" noProof="0" dirty="0">
                <a:solidFill>
                  <a:schemeClr val="bg1"/>
                </a:solidFill>
                <a:latin typeface="Titillium Web" panose="00000500000000000000" pitchFamily="2" charset="0"/>
              </a:rPr>
              <a:t>40 nuove province</a:t>
            </a:r>
            <a:r>
              <a:rPr lang="it-IT" sz="2000" noProof="0" dirty="0">
                <a:solidFill>
                  <a:schemeClr val="bg1"/>
                </a:solidFill>
                <a:latin typeface="Titillium Web" panose="00000500000000000000" pitchFamily="2" charset="0"/>
              </a:rPr>
              <a:t>. Nel dettaglio, </a:t>
            </a:r>
            <a:r>
              <a:rPr lang="it-IT" sz="2000" dirty="0">
                <a:solidFill>
                  <a:schemeClr val="bg1"/>
                </a:solidFill>
                <a:latin typeface="Titillium Web" panose="00000500000000000000" pitchFamily="2" charset="0"/>
              </a:rPr>
              <a:t>si è stabilito</a:t>
            </a:r>
            <a:r>
              <a:rPr lang="it-IT" sz="2000" noProof="0" dirty="0">
                <a:solidFill>
                  <a:schemeClr val="bg1"/>
                </a:solidFill>
                <a:latin typeface="Titillium Web" panose="00000500000000000000" pitchFamily="2" charset="0"/>
              </a:rPr>
              <a:t> quanto segue:</a:t>
            </a:r>
          </a:p>
        </p:txBody>
      </p:sp>
      <p:sp>
        <p:nvSpPr>
          <p:cNvPr id="61" name="Arrow: Chevron 60">
            <a:extLst>
              <a:ext uri="{FF2B5EF4-FFF2-40B4-BE49-F238E27FC236}">
                <a16:creationId xmlns:a16="http://schemas.microsoft.com/office/drawing/2014/main" id="{E03FE06C-7723-B1A4-D4A9-A4C90203DBD0}"/>
              </a:ext>
            </a:extLst>
          </p:cNvPr>
          <p:cNvSpPr/>
          <p:nvPr/>
        </p:nvSpPr>
        <p:spPr>
          <a:xfrm rot="5400000">
            <a:off x="8469123" y="8230296"/>
            <a:ext cx="270621" cy="748146"/>
          </a:xfrm>
          <a:prstGeom prst="chevron">
            <a:avLst/>
          </a:prstGeom>
          <a:solidFill>
            <a:srgbClr val="426EB6"/>
          </a:solidFill>
          <a:ln>
            <a:solidFill>
              <a:srgbClr val="426EB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grpSp>
        <p:nvGrpSpPr>
          <p:cNvPr id="94" name="Group 93">
            <a:extLst>
              <a:ext uri="{FF2B5EF4-FFF2-40B4-BE49-F238E27FC236}">
                <a16:creationId xmlns:a16="http://schemas.microsoft.com/office/drawing/2014/main" id="{F91F9C8C-A042-A9B6-CFDE-0A65E37445A4}"/>
              </a:ext>
            </a:extLst>
          </p:cNvPr>
          <p:cNvGrpSpPr/>
          <p:nvPr/>
        </p:nvGrpSpPr>
        <p:grpSpPr>
          <a:xfrm>
            <a:off x="1196306" y="8855444"/>
            <a:ext cx="15895388" cy="1197212"/>
            <a:chOff x="1196306" y="8962124"/>
            <a:chExt cx="15895388" cy="1197212"/>
          </a:xfrm>
        </p:grpSpPr>
        <p:sp>
          <p:nvSpPr>
            <p:cNvPr id="62" name="Rectangle 61">
              <a:extLst>
                <a:ext uri="{FF2B5EF4-FFF2-40B4-BE49-F238E27FC236}">
                  <a16:creationId xmlns:a16="http://schemas.microsoft.com/office/drawing/2014/main" id="{420C68BB-344F-9632-3878-734EA2C8D2D5}"/>
                </a:ext>
              </a:extLst>
            </p:cNvPr>
            <p:cNvSpPr/>
            <p:nvPr/>
          </p:nvSpPr>
          <p:spPr>
            <a:xfrm>
              <a:off x="1196306" y="8962124"/>
              <a:ext cx="15895388" cy="1197212"/>
            </a:xfrm>
            <a:prstGeom prst="rect">
              <a:avLst/>
            </a:prstGeom>
            <a:noFill/>
            <a:ln>
              <a:solidFill>
                <a:srgbClr val="FFC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5" name="TextBox 64">
              <a:extLst>
                <a:ext uri="{FF2B5EF4-FFF2-40B4-BE49-F238E27FC236}">
                  <a16:creationId xmlns:a16="http://schemas.microsoft.com/office/drawing/2014/main" id="{D65E952B-0BEE-3356-E9C4-7E8858705BF3}"/>
                </a:ext>
              </a:extLst>
            </p:cNvPr>
            <p:cNvSpPr txBox="1"/>
            <p:nvPr/>
          </p:nvSpPr>
          <p:spPr>
            <a:xfrm>
              <a:off x="2258884" y="9265314"/>
              <a:ext cx="14703683" cy="707886"/>
            </a:xfrm>
            <a:prstGeom prst="rect">
              <a:avLst/>
            </a:prstGeom>
            <a:noFill/>
          </p:spPr>
          <p:txBody>
            <a:bodyPr wrap="square">
              <a:spAutoFit/>
            </a:bodyPr>
            <a:lstStyle/>
            <a:p>
              <a:pPr algn="just"/>
              <a:r>
                <a:rPr lang="it-IT" sz="2000">
                  <a:solidFill>
                    <a:schemeClr val="bg1"/>
                  </a:solidFill>
                  <a:latin typeface="Titillium Web" panose="00000500000000000000" pitchFamily="2" charset="0"/>
                </a:rPr>
                <a:t>A decorrere dalla data del 1° marzo 2026, le attività di sperimentazione disciplinate dall’articolo 33, commi 1 e 2 del decreto legislativo 3 maggio 2024, n. 62, sono estese, a livello provinciale, su ulteriori 40 territori.</a:t>
              </a:r>
            </a:p>
          </p:txBody>
        </p:sp>
        <p:grpSp>
          <p:nvGrpSpPr>
            <p:cNvPr id="66" name="Graduated_flask2" descr="{&quot;Key&quot;:&quot;POWER_USER_SHAPE_ICON&quot;,&quot;Value&quot;:&quot;POWER_USER_SHAPE_ICON_STYLE_1&quot;}">
              <a:extLst>
                <a:ext uri="{FF2B5EF4-FFF2-40B4-BE49-F238E27FC236}">
                  <a16:creationId xmlns:a16="http://schemas.microsoft.com/office/drawing/2014/main" id="{E3EAABE1-3636-8241-99E3-D4423575FEF8}"/>
                </a:ext>
              </a:extLst>
            </p:cNvPr>
            <p:cNvGrpSpPr>
              <a:grpSpLocks noChangeAspect="1"/>
            </p:cNvGrpSpPr>
            <p:nvPr>
              <p:custDataLst>
                <p:tags r:id="rId1"/>
              </p:custDataLst>
            </p:nvPr>
          </p:nvGrpSpPr>
          <p:grpSpPr>
            <a:xfrm>
              <a:off x="1421612" y="9215432"/>
              <a:ext cx="538610" cy="646331"/>
              <a:chOff x="6648451" y="1389063"/>
              <a:chExt cx="238125" cy="285750"/>
            </a:xfrm>
            <a:solidFill>
              <a:srgbClr val="426EB6"/>
            </a:solidFill>
          </p:grpSpPr>
          <p:sp>
            <p:nvSpPr>
              <p:cNvPr id="67" name="Freeform 1154">
                <a:extLst>
                  <a:ext uri="{FF2B5EF4-FFF2-40B4-BE49-F238E27FC236}">
                    <a16:creationId xmlns:a16="http://schemas.microsoft.com/office/drawing/2014/main" id="{CCF2F6A4-D941-0886-E21B-FB584B5DAC55}"/>
                  </a:ext>
                </a:extLst>
              </p:cNvPr>
              <p:cNvSpPr>
                <a:spLocks noEditPoints="1"/>
              </p:cNvSpPr>
              <p:nvPr/>
            </p:nvSpPr>
            <p:spPr bwMode="auto">
              <a:xfrm>
                <a:off x="6648451" y="1389063"/>
                <a:ext cx="238125" cy="285750"/>
              </a:xfrm>
              <a:custGeom>
                <a:avLst/>
                <a:gdLst>
                  <a:gd name="T0" fmla="*/ 296 w 312"/>
                  <a:gd name="T1" fmla="*/ 358 h 376"/>
                  <a:gd name="T2" fmla="*/ 278 w 312"/>
                  <a:gd name="T3" fmla="*/ 367 h 376"/>
                  <a:gd name="T4" fmla="*/ 34 w 312"/>
                  <a:gd name="T5" fmla="*/ 367 h 376"/>
                  <a:gd name="T6" fmla="*/ 16 w 312"/>
                  <a:gd name="T7" fmla="*/ 358 h 376"/>
                  <a:gd name="T8" fmla="*/ 19 w 312"/>
                  <a:gd name="T9" fmla="*/ 319 h 376"/>
                  <a:gd name="T10" fmla="*/ 121 w 312"/>
                  <a:gd name="T11" fmla="*/ 116 h 376"/>
                  <a:gd name="T12" fmla="*/ 122 w 312"/>
                  <a:gd name="T13" fmla="*/ 114 h 376"/>
                  <a:gd name="T14" fmla="*/ 122 w 312"/>
                  <a:gd name="T15" fmla="*/ 56 h 376"/>
                  <a:gd name="T16" fmla="*/ 190 w 312"/>
                  <a:gd name="T17" fmla="*/ 56 h 376"/>
                  <a:gd name="T18" fmla="*/ 190 w 312"/>
                  <a:gd name="T19" fmla="*/ 114 h 376"/>
                  <a:gd name="T20" fmla="*/ 191 w 312"/>
                  <a:gd name="T21" fmla="*/ 116 h 376"/>
                  <a:gd name="T22" fmla="*/ 193 w 312"/>
                  <a:gd name="T23" fmla="*/ 120 h 376"/>
                  <a:gd name="T24" fmla="*/ 293 w 312"/>
                  <a:gd name="T25" fmla="*/ 319 h 376"/>
                  <a:gd name="T26" fmla="*/ 296 w 312"/>
                  <a:gd name="T27" fmla="*/ 358 h 376"/>
                  <a:gd name="T28" fmla="*/ 98 w 312"/>
                  <a:gd name="T29" fmla="*/ 32 h 376"/>
                  <a:gd name="T30" fmla="*/ 98 w 312"/>
                  <a:gd name="T31" fmla="*/ 23 h 376"/>
                  <a:gd name="T32" fmla="*/ 112 w 312"/>
                  <a:gd name="T33" fmla="*/ 9 h 376"/>
                  <a:gd name="T34" fmla="*/ 199 w 312"/>
                  <a:gd name="T35" fmla="*/ 9 h 376"/>
                  <a:gd name="T36" fmla="*/ 213 w 312"/>
                  <a:gd name="T37" fmla="*/ 23 h 376"/>
                  <a:gd name="T38" fmla="*/ 213 w 312"/>
                  <a:gd name="T39" fmla="*/ 32 h 376"/>
                  <a:gd name="T40" fmla="*/ 199 w 312"/>
                  <a:gd name="T41" fmla="*/ 46 h 376"/>
                  <a:gd name="T42" fmla="*/ 112 w 312"/>
                  <a:gd name="T43" fmla="*/ 46 h 376"/>
                  <a:gd name="T44" fmla="*/ 98 w 312"/>
                  <a:gd name="T45" fmla="*/ 32 h 376"/>
                  <a:gd name="T46" fmla="*/ 301 w 312"/>
                  <a:gd name="T47" fmla="*/ 315 h 376"/>
                  <a:gd name="T48" fmla="*/ 201 w 312"/>
                  <a:gd name="T49" fmla="*/ 116 h 376"/>
                  <a:gd name="T50" fmla="*/ 200 w 312"/>
                  <a:gd name="T51" fmla="*/ 113 h 376"/>
                  <a:gd name="T52" fmla="*/ 200 w 312"/>
                  <a:gd name="T53" fmla="*/ 56 h 376"/>
                  <a:gd name="T54" fmla="*/ 223 w 312"/>
                  <a:gd name="T55" fmla="*/ 32 h 376"/>
                  <a:gd name="T56" fmla="*/ 223 w 312"/>
                  <a:gd name="T57" fmla="*/ 23 h 376"/>
                  <a:gd name="T58" fmla="*/ 199 w 312"/>
                  <a:gd name="T59" fmla="*/ 0 h 376"/>
                  <a:gd name="T60" fmla="*/ 112 w 312"/>
                  <a:gd name="T61" fmla="*/ 0 h 376"/>
                  <a:gd name="T62" fmla="*/ 89 w 312"/>
                  <a:gd name="T63" fmla="*/ 23 h 376"/>
                  <a:gd name="T64" fmla="*/ 89 w 312"/>
                  <a:gd name="T65" fmla="*/ 32 h 376"/>
                  <a:gd name="T66" fmla="*/ 112 w 312"/>
                  <a:gd name="T67" fmla="*/ 56 h 376"/>
                  <a:gd name="T68" fmla="*/ 112 w 312"/>
                  <a:gd name="T69" fmla="*/ 113 h 376"/>
                  <a:gd name="T70" fmla="*/ 10 w 312"/>
                  <a:gd name="T71" fmla="*/ 315 h 376"/>
                  <a:gd name="T72" fmla="*/ 7 w 312"/>
                  <a:gd name="T73" fmla="*/ 363 h 376"/>
                  <a:gd name="T74" fmla="*/ 34 w 312"/>
                  <a:gd name="T75" fmla="*/ 376 h 376"/>
                  <a:gd name="T76" fmla="*/ 278 w 312"/>
                  <a:gd name="T77" fmla="*/ 376 h 376"/>
                  <a:gd name="T78" fmla="*/ 304 w 312"/>
                  <a:gd name="T79" fmla="*/ 363 h 376"/>
                  <a:gd name="T80" fmla="*/ 301 w 312"/>
                  <a:gd name="T81" fmla="*/ 315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2" h="376">
                    <a:moveTo>
                      <a:pt x="296" y="358"/>
                    </a:moveTo>
                    <a:cubicBezTo>
                      <a:pt x="293" y="364"/>
                      <a:pt x="287" y="367"/>
                      <a:pt x="278" y="367"/>
                    </a:cubicBezTo>
                    <a:lnTo>
                      <a:pt x="34" y="367"/>
                    </a:lnTo>
                    <a:cubicBezTo>
                      <a:pt x="25" y="367"/>
                      <a:pt x="19" y="364"/>
                      <a:pt x="16" y="358"/>
                    </a:cubicBezTo>
                    <a:cubicBezTo>
                      <a:pt x="10" y="349"/>
                      <a:pt x="11" y="333"/>
                      <a:pt x="19" y="319"/>
                    </a:cubicBezTo>
                    <a:cubicBezTo>
                      <a:pt x="30" y="297"/>
                      <a:pt x="120" y="118"/>
                      <a:pt x="121" y="116"/>
                    </a:cubicBezTo>
                    <a:cubicBezTo>
                      <a:pt x="121" y="115"/>
                      <a:pt x="122" y="115"/>
                      <a:pt x="122" y="114"/>
                    </a:cubicBezTo>
                    <a:lnTo>
                      <a:pt x="122" y="56"/>
                    </a:lnTo>
                    <a:lnTo>
                      <a:pt x="190" y="56"/>
                    </a:lnTo>
                    <a:lnTo>
                      <a:pt x="190" y="114"/>
                    </a:lnTo>
                    <a:cubicBezTo>
                      <a:pt x="190" y="115"/>
                      <a:pt x="190" y="115"/>
                      <a:pt x="191" y="116"/>
                    </a:cubicBezTo>
                    <a:lnTo>
                      <a:pt x="193" y="120"/>
                    </a:lnTo>
                    <a:cubicBezTo>
                      <a:pt x="251" y="236"/>
                      <a:pt x="286" y="307"/>
                      <a:pt x="293" y="319"/>
                    </a:cubicBezTo>
                    <a:cubicBezTo>
                      <a:pt x="300" y="333"/>
                      <a:pt x="302" y="349"/>
                      <a:pt x="296" y="358"/>
                    </a:cubicBezTo>
                    <a:close/>
                    <a:moveTo>
                      <a:pt x="98" y="32"/>
                    </a:moveTo>
                    <a:lnTo>
                      <a:pt x="98" y="23"/>
                    </a:lnTo>
                    <a:cubicBezTo>
                      <a:pt x="98" y="15"/>
                      <a:pt x="105" y="9"/>
                      <a:pt x="112" y="9"/>
                    </a:cubicBezTo>
                    <a:lnTo>
                      <a:pt x="199" y="9"/>
                    </a:lnTo>
                    <a:cubicBezTo>
                      <a:pt x="207" y="9"/>
                      <a:pt x="213" y="15"/>
                      <a:pt x="213" y="23"/>
                    </a:cubicBezTo>
                    <a:lnTo>
                      <a:pt x="213" y="32"/>
                    </a:lnTo>
                    <a:cubicBezTo>
                      <a:pt x="213" y="40"/>
                      <a:pt x="207" y="46"/>
                      <a:pt x="199" y="46"/>
                    </a:cubicBezTo>
                    <a:lnTo>
                      <a:pt x="112" y="46"/>
                    </a:lnTo>
                    <a:cubicBezTo>
                      <a:pt x="105" y="46"/>
                      <a:pt x="98" y="40"/>
                      <a:pt x="98" y="32"/>
                    </a:cubicBezTo>
                    <a:close/>
                    <a:moveTo>
                      <a:pt x="301" y="315"/>
                    </a:moveTo>
                    <a:cubicBezTo>
                      <a:pt x="295" y="302"/>
                      <a:pt x="259" y="232"/>
                      <a:pt x="201" y="116"/>
                    </a:cubicBezTo>
                    <a:lnTo>
                      <a:pt x="200" y="113"/>
                    </a:lnTo>
                    <a:lnTo>
                      <a:pt x="200" y="56"/>
                    </a:lnTo>
                    <a:cubicBezTo>
                      <a:pt x="212" y="56"/>
                      <a:pt x="223" y="45"/>
                      <a:pt x="223" y="32"/>
                    </a:cubicBezTo>
                    <a:lnTo>
                      <a:pt x="223" y="23"/>
                    </a:lnTo>
                    <a:cubicBezTo>
                      <a:pt x="223" y="10"/>
                      <a:pt x="212" y="0"/>
                      <a:pt x="199" y="0"/>
                    </a:cubicBezTo>
                    <a:lnTo>
                      <a:pt x="112" y="0"/>
                    </a:lnTo>
                    <a:cubicBezTo>
                      <a:pt x="100" y="0"/>
                      <a:pt x="89" y="10"/>
                      <a:pt x="89" y="23"/>
                    </a:cubicBezTo>
                    <a:lnTo>
                      <a:pt x="89" y="32"/>
                    </a:lnTo>
                    <a:cubicBezTo>
                      <a:pt x="89" y="45"/>
                      <a:pt x="99" y="56"/>
                      <a:pt x="112" y="56"/>
                    </a:cubicBezTo>
                    <a:lnTo>
                      <a:pt x="112" y="113"/>
                    </a:lnTo>
                    <a:cubicBezTo>
                      <a:pt x="105" y="127"/>
                      <a:pt x="21" y="294"/>
                      <a:pt x="10" y="315"/>
                    </a:cubicBezTo>
                    <a:cubicBezTo>
                      <a:pt x="1" y="332"/>
                      <a:pt x="0" y="351"/>
                      <a:pt x="7" y="363"/>
                    </a:cubicBezTo>
                    <a:cubicBezTo>
                      <a:pt x="11" y="368"/>
                      <a:pt x="18" y="376"/>
                      <a:pt x="34" y="376"/>
                    </a:cubicBezTo>
                    <a:lnTo>
                      <a:pt x="278" y="376"/>
                    </a:lnTo>
                    <a:cubicBezTo>
                      <a:pt x="294" y="376"/>
                      <a:pt x="301" y="368"/>
                      <a:pt x="304" y="363"/>
                    </a:cubicBezTo>
                    <a:cubicBezTo>
                      <a:pt x="312" y="351"/>
                      <a:pt x="310" y="332"/>
                      <a:pt x="301" y="3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8" name="Freeform 1158">
                <a:extLst>
                  <a:ext uri="{FF2B5EF4-FFF2-40B4-BE49-F238E27FC236}">
                    <a16:creationId xmlns:a16="http://schemas.microsoft.com/office/drawing/2014/main" id="{BEE35A86-DA16-B996-1824-BFEF9170630F}"/>
                  </a:ext>
                </a:extLst>
              </p:cNvPr>
              <p:cNvSpPr>
                <a:spLocks noEditPoints="1"/>
              </p:cNvSpPr>
              <p:nvPr/>
            </p:nvSpPr>
            <p:spPr bwMode="auto">
              <a:xfrm>
                <a:off x="6662739" y="1519238"/>
                <a:ext cx="209550" cy="142875"/>
              </a:xfrm>
              <a:custGeom>
                <a:avLst/>
                <a:gdLst>
                  <a:gd name="T0" fmla="*/ 264 w 276"/>
                  <a:gd name="T1" fmla="*/ 178 h 189"/>
                  <a:gd name="T2" fmla="*/ 264 w 276"/>
                  <a:gd name="T3" fmla="*/ 178 h 189"/>
                  <a:gd name="T4" fmla="*/ 260 w 276"/>
                  <a:gd name="T5" fmla="*/ 179 h 189"/>
                  <a:gd name="T6" fmla="*/ 16 w 276"/>
                  <a:gd name="T7" fmla="*/ 179 h 189"/>
                  <a:gd name="T8" fmla="*/ 12 w 276"/>
                  <a:gd name="T9" fmla="*/ 178 h 189"/>
                  <a:gd name="T10" fmla="*/ 16 w 276"/>
                  <a:gd name="T11" fmla="*/ 156 h 189"/>
                  <a:gd name="T12" fmla="*/ 90 w 276"/>
                  <a:gd name="T13" fmla="*/ 10 h 189"/>
                  <a:gd name="T14" fmla="*/ 186 w 276"/>
                  <a:gd name="T15" fmla="*/ 10 h 189"/>
                  <a:gd name="T16" fmla="*/ 260 w 276"/>
                  <a:gd name="T17" fmla="*/ 156 h 189"/>
                  <a:gd name="T18" fmla="*/ 264 w 276"/>
                  <a:gd name="T19" fmla="*/ 178 h 189"/>
                  <a:gd name="T20" fmla="*/ 193 w 276"/>
                  <a:gd name="T21" fmla="*/ 3 h 189"/>
                  <a:gd name="T22" fmla="*/ 189 w 276"/>
                  <a:gd name="T23" fmla="*/ 0 h 189"/>
                  <a:gd name="T24" fmla="*/ 87 w 276"/>
                  <a:gd name="T25" fmla="*/ 0 h 189"/>
                  <a:gd name="T26" fmla="*/ 82 w 276"/>
                  <a:gd name="T27" fmla="*/ 3 h 189"/>
                  <a:gd name="T28" fmla="*/ 7 w 276"/>
                  <a:gd name="T29" fmla="*/ 152 h 189"/>
                  <a:gd name="T30" fmla="*/ 4 w 276"/>
                  <a:gd name="T31" fmla="*/ 183 h 189"/>
                  <a:gd name="T32" fmla="*/ 16 w 276"/>
                  <a:gd name="T33" fmla="*/ 189 h 189"/>
                  <a:gd name="T34" fmla="*/ 260 w 276"/>
                  <a:gd name="T35" fmla="*/ 189 h 189"/>
                  <a:gd name="T36" fmla="*/ 272 w 276"/>
                  <a:gd name="T37" fmla="*/ 183 h 189"/>
                  <a:gd name="T38" fmla="*/ 269 w 276"/>
                  <a:gd name="T39" fmla="*/ 152 h 189"/>
                  <a:gd name="T40" fmla="*/ 193 w 276"/>
                  <a:gd name="T41" fmla="*/ 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6" h="189">
                    <a:moveTo>
                      <a:pt x="264" y="178"/>
                    </a:moveTo>
                    <a:cubicBezTo>
                      <a:pt x="264" y="178"/>
                      <a:pt x="264" y="178"/>
                      <a:pt x="264" y="178"/>
                    </a:cubicBezTo>
                    <a:cubicBezTo>
                      <a:pt x="264" y="179"/>
                      <a:pt x="262" y="179"/>
                      <a:pt x="260" y="179"/>
                    </a:cubicBezTo>
                    <a:lnTo>
                      <a:pt x="16" y="179"/>
                    </a:lnTo>
                    <a:cubicBezTo>
                      <a:pt x="15" y="179"/>
                      <a:pt x="12" y="179"/>
                      <a:pt x="12" y="178"/>
                    </a:cubicBezTo>
                    <a:cubicBezTo>
                      <a:pt x="10" y="176"/>
                      <a:pt x="10" y="167"/>
                      <a:pt x="16" y="156"/>
                    </a:cubicBezTo>
                    <a:cubicBezTo>
                      <a:pt x="21" y="146"/>
                      <a:pt x="46" y="96"/>
                      <a:pt x="90" y="10"/>
                    </a:cubicBezTo>
                    <a:lnTo>
                      <a:pt x="186" y="10"/>
                    </a:lnTo>
                    <a:cubicBezTo>
                      <a:pt x="216" y="70"/>
                      <a:pt x="253" y="143"/>
                      <a:pt x="260" y="156"/>
                    </a:cubicBezTo>
                    <a:cubicBezTo>
                      <a:pt x="266" y="167"/>
                      <a:pt x="265" y="176"/>
                      <a:pt x="264" y="178"/>
                    </a:cubicBezTo>
                    <a:close/>
                    <a:moveTo>
                      <a:pt x="193" y="3"/>
                    </a:moveTo>
                    <a:cubicBezTo>
                      <a:pt x="193" y="1"/>
                      <a:pt x="191" y="0"/>
                      <a:pt x="189" y="0"/>
                    </a:cubicBezTo>
                    <a:lnTo>
                      <a:pt x="87" y="0"/>
                    </a:lnTo>
                    <a:cubicBezTo>
                      <a:pt x="85" y="0"/>
                      <a:pt x="83" y="1"/>
                      <a:pt x="82" y="3"/>
                    </a:cubicBezTo>
                    <a:cubicBezTo>
                      <a:pt x="38" y="91"/>
                      <a:pt x="13" y="141"/>
                      <a:pt x="7" y="152"/>
                    </a:cubicBezTo>
                    <a:cubicBezTo>
                      <a:pt x="1" y="163"/>
                      <a:pt x="0" y="176"/>
                      <a:pt x="4" y="183"/>
                    </a:cubicBezTo>
                    <a:cubicBezTo>
                      <a:pt x="6" y="187"/>
                      <a:pt x="10" y="189"/>
                      <a:pt x="16" y="189"/>
                    </a:cubicBezTo>
                    <a:lnTo>
                      <a:pt x="260" y="189"/>
                    </a:lnTo>
                    <a:cubicBezTo>
                      <a:pt x="266" y="189"/>
                      <a:pt x="270" y="187"/>
                      <a:pt x="272" y="183"/>
                    </a:cubicBezTo>
                    <a:cubicBezTo>
                      <a:pt x="276" y="176"/>
                      <a:pt x="275" y="163"/>
                      <a:pt x="269" y="152"/>
                    </a:cubicBezTo>
                    <a:cubicBezTo>
                      <a:pt x="263" y="141"/>
                      <a:pt x="237" y="90"/>
                      <a:pt x="193" y="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9" name="Freeform 1159">
                <a:extLst>
                  <a:ext uri="{FF2B5EF4-FFF2-40B4-BE49-F238E27FC236}">
                    <a16:creationId xmlns:a16="http://schemas.microsoft.com/office/drawing/2014/main" id="{A635DB8F-C6F9-D507-3C2E-9468A85528A3}"/>
                  </a:ext>
                </a:extLst>
              </p:cNvPr>
              <p:cNvSpPr>
                <a:spLocks/>
              </p:cNvSpPr>
              <p:nvPr/>
            </p:nvSpPr>
            <p:spPr bwMode="auto">
              <a:xfrm>
                <a:off x="6751639" y="1535113"/>
                <a:ext cx="33338" cy="115888"/>
              </a:xfrm>
              <a:custGeom>
                <a:avLst/>
                <a:gdLst>
                  <a:gd name="T0" fmla="*/ 38 w 42"/>
                  <a:gd name="T1" fmla="*/ 9 h 152"/>
                  <a:gd name="T2" fmla="*/ 42 w 42"/>
                  <a:gd name="T3" fmla="*/ 5 h 152"/>
                  <a:gd name="T4" fmla="*/ 38 w 42"/>
                  <a:gd name="T5" fmla="*/ 0 h 152"/>
                  <a:gd name="T6" fmla="*/ 5 w 42"/>
                  <a:gd name="T7" fmla="*/ 0 h 152"/>
                  <a:gd name="T8" fmla="*/ 0 w 42"/>
                  <a:gd name="T9" fmla="*/ 5 h 152"/>
                  <a:gd name="T10" fmla="*/ 0 w 42"/>
                  <a:gd name="T11" fmla="*/ 147 h 152"/>
                  <a:gd name="T12" fmla="*/ 5 w 42"/>
                  <a:gd name="T13" fmla="*/ 152 h 152"/>
                  <a:gd name="T14" fmla="*/ 38 w 42"/>
                  <a:gd name="T15" fmla="*/ 152 h 152"/>
                  <a:gd name="T16" fmla="*/ 42 w 42"/>
                  <a:gd name="T17" fmla="*/ 147 h 152"/>
                  <a:gd name="T18" fmla="*/ 38 w 42"/>
                  <a:gd name="T19" fmla="*/ 142 h 152"/>
                  <a:gd name="T20" fmla="*/ 9 w 42"/>
                  <a:gd name="T21" fmla="*/ 142 h 152"/>
                  <a:gd name="T22" fmla="*/ 9 w 42"/>
                  <a:gd name="T23" fmla="*/ 116 h 152"/>
                  <a:gd name="T24" fmla="*/ 33 w 42"/>
                  <a:gd name="T25" fmla="*/ 116 h 152"/>
                  <a:gd name="T26" fmla="*/ 38 w 42"/>
                  <a:gd name="T27" fmla="*/ 111 h 152"/>
                  <a:gd name="T28" fmla="*/ 33 w 42"/>
                  <a:gd name="T29" fmla="*/ 107 h 152"/>
                  <a:gd name="T30" fmla="*/ 9 w 42"/>
                  <a:gd name="T31" fmla="*/ 107 h 152"/>
                  <a:gd name="T32" fmla="*/ 9 w 42"/>
                  <a:gd name="T33" fmla="*/ 80 h 152"/>
                  <a:gd name="T34" fmla="*/ 33 w 42"/>
                  <a:gd name="T35" fmla="*/ 80 h 152"/>
                  <a:gd name="T36" fmla="*/ 38 w 42"/>
                  <a:gd name="T37" fmla="*/ 76 h 152"/>
                  <a:gd name="T38" fmla="*/ 33 w 42"/>
                  <a:gd name="T39" fmla="*/ 71 h 152"/>
                  <a:gd name="T40" fmla="*/ 9 w 42"/>
                  <a:gd name="T41" fmla="*/ 71 h 152"/>
                  <a:gd name="T42" fmla="*/ 9 w 42"/>
                  <a:gd name="T43" fmla="*/ 45 h 152"/>
                  <a:gd name="T44" fmla="*/ 33 w 42"/>
                  <a:gd name="T45" fmla="*/ 45 h 152"/>
                  <a:gd name="T46" fmla="*/ 38 w 42"/>
                  <a:gd name="T47" fmla="*/ 40 h 152"/>
                  <a:gd name="T48" fmla="*/ 33 w 42"/>
                  <a:gd name="T49" fmla="*/ 35 h 152"/>
                  <a:gd name="T50" fmla="*/ 9 w 42"/>
                  <a:gd name="T51" fmla="*/ 35 h 152"/>
                  <a:gd name="T52" fmla="*/ 9 w 42"/>
                  <a:gd name="T53" fmla="*/ 9 h 152"/>
                  <a:gd name="T54" fmla="*/ 38 w 42"/>
                  <a:gd name="T55" fmla="*/ 9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152">
                    <a:moveTo>
                      <a:pt x="38" y="9"/>
                    </a:moveTo>
                    <a:cubicBezTo>
                      <a:pt x="40" y="9"/>
                      <a:pt x="42" y="7"/>
                      <a:pt x="42" y="5"/>
                    </a:cubicBezTo>
                    <a:cubicBezTo>
                      <a:pt x="42" y="2"/>
                      <a:pt x="40" y="0"/>
                      <a:pt x="38" y="0"/>
                    </a:cubicBezTo>
                    <a:lnTo>
                      <a:pt x="5" y="0"/>
                    </a:lnTo>
                    <a:cubicBezTo>
                      <a:pt x="2" y="0"/>
                      <a:pt x="0" y="2"/>
                      <a:pt x="0" y="5"/>
                    </a:cubicBezTo>
                    <a:lnTo>
                      <a:pt x="0" y="147"/>
                    </a:lnTo>
                    <a:cubicBezTo>
                      <a:pt x="0" y="150"/>
                      <a:pt x="2" y="152"/>
                      <a:pt x="5" y="152"/>
                    </a:cubicBezTo>
                    <a:lnTo>
                      <a:pt x="38" y="152"/>
                    </a:lnTo>
                    <a:cubicBezTo>
                      <a:pt x="40" y="152"/>
                      <a:pt x="42" y="150"/>
                      <a:pt x="42" y="147"/>
                    </a:cubicBezTo>
                    <a:cubicBezTo>
                      <a:pt x="42" y="144"/>
                      <a:pt x="40" y="142"/>
                      <a:pt x="38" y="142"/>
                    </a:cubicBezTo>
                    <a:lnTo>
                      <a:pt x="9" y="142"/>
                    </a:lnTo>
                    <a:lnTo>
                      <a:pt x="9" y="116"/>
                    </a:lnTo>
                    <a:lnTo>
                      <a:pt x="33" y="116"/>
                    </a:lnTo>
                    <a:cubicBezTo>
                      <a:pt x="36" y="116"/>
                      <a:pt x="38" y="114"/>
                      <a:pt x="38" y="111"/>
                    </a:cubicBezTo>
                    <a:cubicBezTo>
                      <a:pt x="38" y="109"/>
                      <a:pt x="36" y="107"/>
                      <a:pt x="33" y="107"/>
                    </a:cubicBezTo>
                    <a:lnTo>
                      <a:pt x="9" y="107"/>
                    </a:lnTo>
                    <a:lnTo>
                      <a:pt x="9" y="80"/>
                    </a:lnTo>
                    <a:lnTo>
                      <a:pt x="33" y="80"/>
                    </a:lnTo>
                    <a:cubicBezTo>
                      <a:pt x="36" y="80"/>
                      <a:pt x="38" y="78"/>
                      <a:pt x="38" y="76"/>
                    </a:cubicBezTo>
                    <a:cubicBezTo>
                      <a:pt x="38" y="73"/>
                      <a:pt x="36" y="71"/>
                      <a:pt x="33" y="71"/>
                    </a:cubicBezTo>
                    <a:lnTo>
                      <a:pt x="9" y="71"/>
                    </a:lnTo>
                    <a:lnTo>
                      <a:pt x="9" y="45"/>
                    </a:lnTo>
                    <a:lnTo>
                      <a:pt x="33" y="45"/>
                    </a:lnTo>
                    <a:cubicBezTo>
                      <a:pt x="36" y="45"/>
                      <a:pt x="38" y="43"/>
                      <a:pt x="38" y="40"/>
                    </a:cubicBezTo>
                    <a:cubicBezTo>
                      <a:pt x="38" y="38"/>
                      <a:pt x="36" y="35"/>
                      <a:pt x="33" y="35"/>
                    </a:cubicBezTo>
                    <a:lnTo>
                      <a:pt x="9" y="35"/>
                    </a:lnTo>
                    <a:lnTo>
                      <a:pt x="9" y="9"/>
                    </a:lnTo>
                    <a:lnTo>
                      <a:pt x="38" y="9"/>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grpSp>
      </p:grpSp>
      <p:sp>
        <p:nvSpPr>
          <p:cNvPr id="180" name="Freeform 89">
            <a:extLst>
              <a:ext uri="{FF2B5EF4-FFF2-40B4-BE49-F238E27FC236}">
                <a16:creationId xmlns:a16="http://schemas.microsoft.com/office/drawing/2014/main" id="{79B068C8-38BA-CEE1-F0EE-57DA36E29EA1}"/>
              </a:ext>
            </a:extLst>
          </p:cNvPr>
          <p:cNvSpPr/>
          <p:nvPr/>
        </p:nvSpPr>
        <p:spPr>
          <a:xfrm flipH="1">
            <a:off x="556126" y="7129804"/>
            <a:ext cx="16535569" cy="1188000"/>
          </a:xfrm>
          <a:prstGeom prst="round1Rect">
            <a:avLst/>
          </a:prstGeom>
          <a:gradFill flip="none" rotWithShape="1">
            <a:gsLst>
              <a:gs pos="0">
                <a:schemeClr val="bg1">
                  <a:alpha val="0"/>
                </a:schemeClr>
              </a:gs>
              <a:gs pos="74000">
                <a:schemeClr val="bg2">
                  <a:alpha val="1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16000" bIns="108000" rtlCol="0" anchor="t">
            <a:noAutofit/>
          </a:bodyPr>
          <a:lstStyle/>
          <a:p>
            <a:pPr defTabSz="1371600">
              <a:lnSpc>
                <a:spcPts val="2520"/>
              </a:lnSpc>
              <a:defRPr/>
            </a:pPr>
            <a:endParaRPr lang="id-ID" sz="1350">
              <a:solidFill>
                <a:srgbClr val="FFFFFF">
                  <a:alpha val="50000"/>
                </a:srgbClr>
              </a:solidFill>
              <a:latin typeface="Century Gothic" panose="020B0502020202020204" pitchFamily="34" charset="0"/>
            </a:endParaRPr>
          </a:p>
        </p:txBody>
      </p:sp>
      <p:grpSp>
        <p:nvGrpSpPr>
          <p:cNvPr id="57" name="Group 56">
            <a:extLst>
              <a:ext uri="{FF2B5EF4-FFF2-40B4-BE49-F238E27FC236}">
                <a16:creationId xmlns:a16="http://schemas.microsoft.com/office/drawing/2014/main" id="{36A48CA4-0413-AE81-DC93-5E51EEB54D3B}"/>
              </a:ext>
            </a:extLst>
          </p:cNvPr>
          <p:cNvGrpSpPr/>
          <p:nvPr/>
        </p:nvGrpSpPr>
        <p:grpSpPr>
          <a:xfrm>
            <a:off x="15691562" y="7036611"/>
            <a:ext cx="1400132" cy="1374387"/>
            <a:chOff x="14301355" y="7036611"/>
            <a:chExt cx="1400132" cy="1374387"/>
          </a:xfrm>
        </p:grpSpPr>
        <p:sp>
          <p:nvSpPr>
            <p:cNvPr id="184" name="Oval 183">
              <a:extLst>
                <a:ext uri="{FF2B5EF4-FFF2-40B4-BE49-F238E27FC236}">
                  <a16:creationId xmlns:a16="http://schemas.microsoft.com/office/drawing/2014/main" id="{8D6FC030-A3E0-BBBB-D900-ABBF68EE7FD1}"/>
                </a:ext>
              </a:extLst>
            </p:cNvPr>
            <p:cNvSpPr/>
            <p:nvPr/>
          </p:nvSpPr>
          <p:spPr>
            <a:xfrm rot="5400000">
              <a:off x="14314227" y="7023739"/>
              <a:ext cx="1374387" cy="1400132"/>
            </a:xfrm>
            <a:prstGeom prst="ellips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srgbClr val="FFFFFF"/>
                </a:solidFill>
                <a:latin typeface="Calibri" panose="020F0502020204030204"/>
              </a:endParaRPr>
            </a:p>
          </p:txBody>
        </p:sp>
        <p:grpSp>
          <p:nvGrpSpPr>
            <p:cNvPr id="18" name="Gavel3" descr="{&quot;Key&quot;:&quot;POWER_USER_SHAPE_ICON&quot;,&quot;Value&quot;:&quot;POWER_USER_SHAPE_ICON_STYLE_1&quot;}">
              <a:extLst>
                <a:ext uri="{FF2B5EF4-FFF2-40B4-BE49-F238E27FC236}">
                  <a16:creationId xmlns:a16="http://schemas.microsoft.com/office/drawing/2014/main" id="{3ED1C5B1-5157-70AE-B2E7-3F555EABFCA5}"/>
                </a:ext>
              </a:extLst>
            </p:cNvPr>
            <p:cNvGrpSpPr>
              <a:grpSpLocks noChangeAspect="1"/>
            </p:cNvGrpSpPr>
            <p:nvPr/>
          </p:nvGrpSpPr>
          <p:grpSpPr>
            <a:xfrm>
              <a:off x="14639959" y="7435380"/>
              <a:ext cx="745200" cy="576851"/>
              <a:chOff x="2932113" y="5260976"/>
              <a:chExt cx="514350" cy="403225"/>
            </a:xfrm>
            <a:solidFill>
              <a:srgbClr val="426EB6"/>
            </a:solidFill>
          </p:grpSpPr>
          <p:sp>
            <p:nvSpPr>
              <p:cNvPr id="19" name="Freeform 855">
                <a:extLst>
                  <a:ext uri="{FF2B5EF4-FFF2-40B4-BE49-F238E27FC236}">
                    <a16:creationId xmlns:a16="http://schemas.microsoft.com/office/drawing/2014/main" id="{8AE4E9FF-DCEA-2E83-58B6-9BFECA51657F}"/>
                  </a:ext>
                </a:extLst>
              </p:cNvPr>
              <p:cNvSpPr>
                <a:spLocks noEditPoints="1"/>
              </p:cNvSpPr>
              <p:nvPr/>
            </p:nvSpPr>
            <p:spPr bwMode="auto">
              <a:xfrm>
                <a:off x="3059113" y="5387976"/>
                <a:ext cx="144463" cy="144463"/>
              </a:xfrm>
              <a:custGeom>
                <a:avLst/>
                <a:gdLst>
                  <a:gd name="T0" fmla="*/ 175 w 1121"/>
                  <a:gd name="T1" fmla="*/ 299 h 1129"/>
                  <a:gd name="T2" fmla="*/ 820 w 1121"/>
                  <a:gd name="T3" fmla="*/ 954 h 1129"/>
                  <a:gd name="T4" fmla="*/ 939 w 1121"/>
                  <a:gd name="T5" fmla="*/ 837 h 1129"/>
                  <a:gd name="T6" fmla="*/ 293 w 1121"/>
                  <a:gd name="T7" fmla="*/ 182 h 1129"/>
                  <a:gd name="T8" fmla="*/ 175 w 1121"/>
                  <a:gd name="T9" fmla="*/ 299 h 1129"/>
                  <a:gd name="T10" fmla="*/ 819 w 1121"/>
                  <a:gd name="T11" fmla="*/ 1129 h 1129"/>
                  <a:gd name="T12" fmla="*/ 819 w 1121"/>
                  <a:gd name="T13" fmla="*/ 1129 h 1129"/>
                  <a:gd name="T14" fmla="*/ 768 w 1121"/>
                  <a:gd name="T15" fmla="*/ 1107 h 1129"/>
                  <a:gd name="T16" fmla="*/ 21 w 1121"/>
                  <a:gd name="T17" fmla="*/ 349 h 1129"/>
                  <a:gd name="T18" fmla="*/ 0 w 1121"/>
                  <a:gd name="T19" fmla="*/ 298 h 1129"/>
                  <a:gd name="T20" fmla="*/ 21 w 1121"/>
                  <a:gd name="T21" fmla="*/ 247 h 1129"/>
                  <a:gd name="T22" fmla="*/ 243 w 1121"/>
                  <a:gd name="T23" fmla="*/ 28 h 1129"/>
                  <a:gd name="T24" fmla="*/ 346 w 1121"/>
                  <a:gd name="T25" fmla="*/ 29 h 1129"/>
                  <a:gd name="T26" fmla="*/ 1093 w 1121"/>
                  <a:gd name="T27" fmla="*/ 787 h 1129"/>
                  <a:gd name="T28" fmla="*/ 1092 w 1121"/>
                  <a:gd name="T29" fmla="*/ 889 h 1129"/>
                  <a:gd name="T30" fmla="*/ 870 w 1121"/>
                  <a:gd name="T31" fmla="*/ 1108 h 1129"/>
                  <a:gd name="T32" fmla="*/ 819 w 1121"/>
                  <a:gd name="T33" fmla="*/ 1129 h 1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1" h="1129">
                    <a:moveTo>
                      <a:pt x="175" y="299"/>
                    </a:moveTo>
                    <a:lnTo>
                      <a:pt x="820" y="954"/>
                    </a:lnTo>
                    <a:lnTo>
                      <a:pt x="939" y="837"/>
                    </a:lnTo>
                    <a:lnTo>
                      <a:pt x="293" y="182"/>
                    </a:lnTo>
                    <a:lnTo>
                      <a:pt x="175" y="299"/>
                    </a:lnTo>
                    <a:close/>
                    <a:moveTo>
                      <a:pt x="819" y="1129"/>
                    </a:moveTo>
                    <a:lnTo>
                      <a:pt x="819" y="1129"/>
                    </a:lnTo>
                    <a:cubicBezTo>
                      <a:pt x="800" y="1129"/>
                      <a:pt x="781" y="1121"/>
                      <a:pt x="768" y="1107"/>
                    </a:cubicBezTo>
                    <a:lnTo>
                      <a:pt x="21" y="349"/>
                    </a:lnTo>
                    <a:cubicBezTo>
                      <a:pt x="7" y="335"/>
                      <a:pt x="0" y="317"/>
                      <a:pt x="0" y="298"/>
                    </a:cubicBezTo>
                    <a:cubicBezTo>
                      <a:pt x="0" y="278"/>
                      <a:pt x="8" y="260"/>
                      <a:pt x="21" y="247"/>
                    </a:cubicBezTo>
                    <a:lnTo>
                      <a:pt x="243" y="28"/>
                    </a:lnTo>
                    <a:cubicBezTo>
                      <a:pt x="272" y="0"/>
                      <a:pt x="318" y="0"/>
                      <a:pt x="346" y="29"/>
                    </a:cubicBezTo>
                    <a:lnTo>
                      <a:pt x="1093" y="787"/>
                    </a:lnTo>
                    <a:cubicBezTo>
                      <a:pt x="1121" y="815"/>
                      <a:pt x="1121" y="861"/>
                      <a:pt x="1092" y="889"/>
                    </a:cubicBezTo>
                    <a:lnTo>
                      <a:pt x="870" y="1108"/>
                    </a:lnTo>
                    <a:cubicBezTo>
                      <a:pt x="857" y="1121"/>
                      <a:pt x="838" y="1129"/>
                      <a:pt x="819" y="112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0" name="Freeform 856">
                <a:extLst>
                  <a:ext uri="{FF2B5EF4-FFF2-40B4-BE49-F238E27FC236}">
                    <a16:creationId xmlns:a16="http://schemas.microsoft.com/office/drawing/2014/main" id="{27D5ADC9-4543-ABA6-D127-1BC0D454B908}"/>
                  </a:ext>
                </a:extLst>
              </p:cNvPr>
              <p:cNvSpPr>
                <a:spLocks noEditPoints="1"/>
              </p:cNvSpPr>
              <p:nvPr/>
            </p:nvSpPr>
            <p:spPr bwMode="auto">
              <a:xfrm>
                <a:off x="3184526" y="5260976"/>
                <a:ext cx="144463" cy="144463"/>
              </a:xfrm>
              <a:custGeom>
                <a:avLst/>
                <a:gdLst>
                  <a:gd name="T0" fmla="*/ 182 w 1128"/>
                  <a:gd name="T1" fmla="*/ 292 h 1122"/>
                  <a:gd name="T2" fmla="*/ 827 w 1128"/>
                  <a:gd name="T3" fmla="*/ 947 h 1122"/>
                  <a:gd name="T4" fmla="*/ 946 w 1128"/>
                  <a:gd name="T5" fmla="*/ 830 h 1122"/>
                  <a:gd name="T6" fmla="*/ 300 w 1128"/>
                  <a:gd name="T7" fmla="*/ 175 h 1122"/>
                  <a:gd name="T8" fmla="*/ 182 w 1128"/>
                  <a:gd name="T9" fmla="*/ 292 h 1122"/>
                  <a:gd name="T10" fmla="*/ 826 w 1128"/>
                  <a:gd name="T11" fmla="*/ 1122 h 1122"/>
                  <a:gd name="T12" fmla="*/ 826 w 1128"/>
                  <a:gd name="T13" fmla="*/ 1122 h 1122"/>
                  <a:gd name="T14" fmla="*/ 775 w 1128"/>
                  <a:gd name="T15" fmla="*/ 1100 h 1122"/>
                  <a:gd name="T16" fmla="*/ 28 w 1128"/>
                  <a:gd name="T17" fmla="*/ 342 h 1122"/>
                  <a:gd name="T18" fmla="*/ 28 w 1128"/>
                  <a:gd name="T19" fmla="*/ 239 h 1122"/>
                  <a:gd name="T20" fmla="*/ 250 w 1128"/>
                  <a:gd name="T21" fmla="*/ 20 h 1122"/>
                  <a:gd name="T22" fmla="*/ 301 w 1128"/>
                  <a:gd name="T23" fmla="*/ 0 h 1122"/>
                  <a:gd name="T24" fmla="*/ 302 w 1128"/>
                  <a:gd name="T25" fmla="*/ 0 h 1122"/>
                  <a:gd name="T26" fmla="*/ 353 w 1128"/>
                  <a:gd name="T27" fmla="*/ 21 h 1122"/>
                  <a:gd name="T28" fmla="*/ 1100 w 1128"/>
                  <a:gd name="T29" fmla="*/ 780 h 1122"/>
                  <a:gd name="T30" fmla="*/ 1099 w 1128"/>
                  <a:gd name="T31" fmla="*/ 882 h 1122"/>
                  <a:gd name="T32" fmla="*/ 877 w 1128"/>
                  <a:gd name="T33" fmla="*/ 1101 h 1122"/>
                  <a:gd name="T34" fmla="*/ 826 w 1128"/>
                  <a:gd name="T35" fmla="*/ 1122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28" h="1122">
                    <a:moveTo>
                      <a:pt x="182" y="292"/>
                    </a:moveTo>
                    <a:lnTo>
                      <a:pt x="827" y="947"/>
                    </a:lnTo>
                    <a:lnTo>
                      <a:pt x="946" y="830"/>
                    </a:lnTo>
                    <a:lnTo>
                      <a:pt x="300" y="175"/>
                    </a:lnTo>
                    <a:lnTo>
                      <a:pt x="182" y="292"/>
                    </a:lnTo>
                    <a:close/>
                    <a:moveTo>
                      <a:pt x="826" y="1122"/>
                    </a:moveTo>
                    <a:lnTo>
                      <a:pt x="826" y="1122"/>
                    </a:lnTo>
                    <a:cubicBezTo>
                      <a:pt x="807" y="1121"/>
                      <a:pt x="788" y="1114"/>
                      <a:pt x="775" y="1100"/>
                    </a:cubicBezTo>
                    <a:lnTo>
                      <a:pt x="28" y="342"/>
                    </a:lnTo>
                    <a:cubicBezTo>
                      <a:pt x="0" y="313"/>
                      <a:pt x="0" y="267"/>
                      <a:pt x="28" y="239"/>
                    </a:cubicBezTo>
                    <a:lnTo>
                      <a:pt x="250" y="20"/>
                    </a:lnTo>
                    <a:cubicBezTo>
                      <a:pt x="264" y="7"/>
                      <a:pt x="282" y="0"/>
                      <a:pt x="301" y="0"/>
                    </a:cubicBezTo>
                    <a:lnTo>
                      <a:pt x="302" y="0"/>
                    </a:lnTo>
                    <a:cubicBezTo>
                      <a:pt x="321" y="0"/>
                      <a:pt x="339" y="8"/>
                      <a:pt x="353" y="21"/>
                    </a:cubicBezTo>
                    <a:lnTo>
                      <a:pt x="1100" y="780"/>
                    </a:lnTo>
                    <a:cubicBezTo>
                      <a:pt x="1128" y="808"/>
                      <a:pt x="1128" y="854"/>
                      <a:pt x="1099" y="882"/>
                    </a:cubicBezTo>
                    <a:lnTo>
                      <a:pt x="877" y="1101"/>
                    </a:lnTo>
                    <a:cubicBezTo>
                      <a:pt x="864" y="1114"/>
                      <a:pt x="845" y="1122"/>
                      <a:pt x="826" y="112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1" name="Freeform 857">
                <a:extLst>
                  <a:ext uri="{FF2B5EF4-FFF2-40B4-BE49-F238E27FC236}">
                    <a16:creationId xmlns:a16="http://schemas.microsoft.com/office/drawing/2014/main" id="{C4671FEF-E8BB-E0BC-86FB-601502229159}"/>
                  </a:ext>
                </a:extLst>
              </p:cNvPr>
              <p:cNvSpPr>
                <a:spLocks/>
              </p:cNvSpPr>
              <p:nvPr/>
            </p:nvSpPr>
            <p:spPr bwMode="auto">
              <a:xfrm>
                <a:off x="3105151" y="5308601"/>
                <a:ext cx="112713" cy="106363"/>
              </a:xfrm>
              <a:custGeom>
                <a:avLst/>
                <a:gdLst>
                  <a:gd name="T0" fmla="*/ 80 w 886"/>
                  <a:gd name="T1" fmla="*/ 842 h 842"/>
                  <a:gd name="T2" fmla="*/ 28 w 886"/>
                  <a:gd name="T3" fmla="*/ 820 h 842"/>
                  <a:gd name="T4" fmla="*/ 30 w 886"/>
                  <a:gd name="T5" fmla="*/ 717 h 842"/>
                  <a:gd name="T6" fmla="*/ 757 w 886"/>
                  <a:gd name="T7" fmla="*/ 28 h 842"/>
                  <a:gd name="T8" fmla="*/ 859 w 886"/>
                  <a:gd name="T9" fmla="*/ 30 h 842"/>
                  <a:gd name="T10" fmla="*/ 856 w 886"/>
                  <a:gd name="T11" fmla="*/ 133 h 842"/>
                  <a:gd name="T12" fmla="*/ 130 w 886"/>
                  <a:gd name="T13" fmla="*/ 822 h 842"/>
                  <a:gd name="T14" fmla="*/ 80 w 886"/>
                  <a:gd name="T15" fmla="*/ 842 h 8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6" h="842">
                    <a:moveTo>
                      <a:pt x="80" y="842"/>
                    </a:moveTo>
                    <a:cubicBezTo>
                      <a:pt x="61" y="842"/>
                      <a:pt x="42" y="835"/>
                      <a:pt x="28" y="820"/>
                    </a:cubicBezTo>
                    <a:cubicBezTo>
                      <a:pt x="0" y="791"/>
                      <a:pt x="1" y="745"/>
                      <a:pt x="30" y="717"/>
                    </a:cubicBezTo>
                    <a:lnTo>
                      <a:pt x="757" y="28"/>
                    </a:lnTo>
                    <a:cubicBezTo>
                      <a:pt x="786" y="0"/>
                      <a:pt x="831" y="1"/>
                      <a:pt x="859" y="30"/>
                    </a:cubicBezTo>
                    <a:cubicBezTo>
                      <a:pt x="886" y="59"/>
                      <a:pt x="885" y="105"/>
                      <a:pt x="856" y="133"/>
                    </a:cubicBezTo>
                    <a:lnTo>
                      <a:pt x="130" y="822"/>
                    </a:lnTo>
                    <a:cubicBezTo>
                      <a:pt x="116" y="835"/>
                      <a:pt x="98" y="842"/>
                      <a:pt x="80" y="84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2" name="Freeform 858">
                <a:extLst>
                  <a:ext uri="{FF2B5EF4-FFF2-40B4-BE49-F238E27FC236}">
                    <a16:creationId xmlns:a16="http://schemas.microsoft.com/office/drawing/2014/main" id="{9D0B085C-899E-794A-7C98-EB11F403DB42}"/>
                  </a:ext>
                </a:extLst>
              </p:cNvPr>
              <p:cNvSpPr>
                <a:spLocks/>
              </p:cNvSpPr>
              <p:nvPr/>
            </p:nvSpPr>
            <p:spPr bwMode="auto">
              <a:xfrm>
                <a:off x="3170238" y="5378451"/>
                <a:ext cx="112713" cy="107950"/>
              </a:xfrm>
              <a:custGeom>
                <a:avLst/>
                <a:gdLst>
                  <a:gd name="T0" fmla="*/ 80 w 886"/>
                  <a:gd name="T1" fmla="*/ 842 h 842"/>
                  <a:gd name="T2" fmla="*/ 28 w 886"/>
                  <a:gd name="T3" fmla="*/ 820 h 842"/>
                  <a:gd name="T4" fmla="*/ 30 w 886"/>
                  <a:gd name="T5" fmla="*/ 717 h 842"/>
                  <a:gd name="T6" fmla="*/ 756 w 886"/>
                  <a:gd name="T7" fmla="*/ 28 h 842"/>
                  <a:gd name="T8" fmla="*/ 859 w 886"/>
                  <a:gd name="T9" fmla="*/ 30 h 842"/>
                  <a:gd name="T10" fmla="*/ 856 w 886"/>
                  <a:gd name="T11" fmla="*/ 133 h 842"/>
                  <a:gd name="T12" fmla="*/ 130 w 886"/>
                  <a:gd name="T13" fmla="*/ 822 h 842"/>
                  <a:gd name="T14" fmla="*/ 80 w 886"/>
                  <a:gd name="T15" fmla="*/ 842 h 8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6" h="842">
                    <a:moveTo>
                      <a:pt x="80" y="842"/>
                    </a:moveTo>
                    <a:cubicBezTo>
                      <a:pt x="61" y="842"/>
                      <a:pt x="42" y="835"/>
                      <a:pt x="28" y="820"/>
                    </a:cubicBezTo>
                    <a:cubicBezTo>
                      <a:pt x="0" y="791"/>
                      <a:pt x="1" y="745"/>
                      <a:pt x="30" y="717"/>
                    </a:cubicBezTo>
                    <a:lnTo>
                      <a:pt x="756" y="28"/>
                    </a:lnTo>
                    <a:cubicBezTo>
                      <a:pt x="785" y="0"/>
                      <a:pt x="831" y="1"/>
                      <a:pt x="859" y="30"/>
                    </a:cubicBezTo>
                    <a:cubicBezTo>
                      <a:pt x="886" y="59"/>
                      <a:pt x="885" y="105"/>
                      <a:pt x="856" y="133"/>
                    </a:cubicBezTo>
                    <a:lnTo>
                      <a:pt x="130" y="822"/>
                    </a:lnTo>
                    <a:cubicBezTo>
                      <a:pt x="116" y="836"/>
                      <a:pt x="98" y="842"/>
                      <a:pt x="80" y="84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3" name="Freeform 859">
                <a:extLst>
                  <a:ext uri="{FF2B5EF4-FFF2-40B4-BE49-F238E27FC236}">
                    <a16:creationId xmlns:a16="http://schemas.microsoft.com/office/drawing/2014/main" id="{6ACB54E2-1042-5B39-F936-4D632AB684EA}"/>
                  </a:ext>
                </a:extLst>
              </p:cNvPr>
              <p:cNvSpPr>
                <a:spLocks/>
              </p:cNvSpPr>
              <p:nvPr/>
            </p:nvSpPr>
            <p:spPr bwMode="auto">
              <a:xfrm>
                <a:off x="3035301" y="5607051"/>
                <a:ext cx="180975" cy="19050"/>
              </a:xfrm>
              <a:custGeom>
                <a:avLst/>
                <a:gdLst>
                  <a:gd name="T0" fmla="*/ 1350 w 1422"/>
                  <a:gd name="T1" fmla="*/ 145 h 145"/>
                  <a:gd name="T2" fmla="*/ 73 w 1422"/>
                  <a:gd name="T3" fmla="*/ 145 h 145"/>
                  <a:gd name="T4" fmla="*/ 0 w 1422"/>
                  <a:gd name="T5" fmla="*/ 72 h 145"/>
                  <a:gd name="T6" fmla="*/ 73 w 1422"/>
                  <a:gd name="T7" fmla="*/ 0 h 145"/>
                  <a:gd name="T8" fmla="*/ 1350 w 1422"/>
                  <a:gd name="T9" fmla="*/ 0 h 145"/>
                  <a:gd name="T10" fmla="*/ 1422 w 1422"/>
                  <a:gd name="T11" fmla="*/ 72 h 145"/>
                  <a:gd name="T12" fmla="*/ 1350 w 1422"/>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1422" h="145">
                    <a:moveTo>
                      <a:pt x="1350" y="145"/>
                    </a:moveTo>
                    <a:lnTo>
                      <a:pt x="73" y="145"/>
                    </a:lnTo>
                    <a:cubicBezTo>
                      <a:pt x="33" y="145"/>
                      <a:pt x="0" y="112"/>
                      <a:pt x="0" y="72"/>
                    </a:cubicBezTo>
                    <a:cubicBezTo>
                      <a:pt x="0" y="32"/>
                      <a:pt x="33" y="0"/>
                      <a:pt x="73" y="0"/>
                    </a:cubicBezTo>
                    <a:lnTo>
                      <a:pt x="1350" y="0"/>
                    </a:lnTo>
                    <a:cubicBezTo>
                      <a:pt x="1390" y="0"/>
                      <a:pt x="1422" y="32"/>
                      <a:pt x="1422" y="72"/>
                    </a:cubicBezTo>
                    <a:cubicBezTo>
                      <a:pt x="1422" y="112"/>
                      <a:pt x="1390" y="145"/>
                      <a:pt x="1350" y="14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4" name="Freeform 860">
                <a:extLst>
                  <a:ext uri="{FF2B5EF4-FFF2-40B4-BE49-F238E27FC236}">
                    <a16:creationId xmlns:a16="http://schemas.microsoft.com/office/drawing/2014/main" id="{AB7B08BB-0C94-F2D7-A085-89DD869E0992}"/>
                  </a:ext>
                </a:extLst>
              </p:cNvPr>
              <p:cNvSpPr>
                <a:spLocks/>
              </p:cNvSpPr>
              <p:nvPr/>
            </p:nvSpPr>
            <p:spPr bwMode="auto">
              <a:xfrm>
                <a:off x="3001963" y="5645151"/>
                <a:ext cx="247650" cy="19050"/>
              </a:xfrm>
              <a:custGeom>
                <a:avLst/>
                <a:gdLst>
                  <a:gd name="T0" fmla="*/ 1870 w 1943"/>
                  <a:gd name="T1" fmla="*/ 145 h 145"/>
                  <a:gd name="T2" fmla="*/ 72 w 1943"/>
                  <a:gd name="T3" fmla="*/ 145 h 145"/>
                  <a:gd name="T4" fmla="*/ 0 w 1943"/>
                  <a:gd name="T5" fmla="*/ 73 h 145"/>
                  <a:gd name="T6" fmla="*/ 72 w 1943"/>
                  <a:gd name="T7" fmla="*/ 0 h 145"/>
                  <a:gd name="T8" fmla="*/ 1870 w 1943"/>
                  <a:gd name="T9" fmla="*/ 0 h 145"/>
                  <a:gd name="T10" fmla="*/ 1943 w 1943"/>
                  <a:gd name="T11" fmla="*/ 73 h 145"/>
                  <a:gd name="T12" fmla="*/ 1870 w 1943"/>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1943" h="145">
                    <a:moveTo>
                      <a:pt x="1870" y="145"/>
                    </a:moveTo>
                    <a:lnTo>
                      <a:pt x="72" y="145"/>
                    </a:lnTo>
                    <a:cubicBezTo>
                      <a:pt x="32" y="145"/>
                      <a:pt x="0" y="113"/>
                      <a:pt x="0" y="73"/>
                    </a:cubicBezTo>
                    <a:cubicBezTo>
                      <a:pt x="0" y="33"/>
                      <a:pt x="32" y="0"/>
                      <a:pt x="72" y="0"/>
                    </a:cubicBezTo>
                    <a:lnTo>
                      <a:pt x="1870" y="0"/>
                    </a:lnTo>
                    <a:cubicBezTo>
                      <a:pt x="1910" y="0"/>
                      <a:pt x="1943" y="33"/>
                      <a:pt x="1943" y="73"/>
                    </a:cubicBezTo>
                    <a:cubicBezTo>
                      <a:pt x="1943" y="113"/>
                      <a:pt x="1910" y="145"/>
                      <a:pt x="1870" y="14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5" name="Freeform 861">
                <a:extLst>
                  <a:ext uri="{FF2B5EF4-FFF2-40B4-BE49-F238E27FC236}">
                    <a16:creationId xmlns:a16="http://schemas.microsoft.com/office/drawing/2014/main" id="{6AF76003-8325-F5FE-CA25-AB2412A8F9B9}"/>
                  </a:ext>
                </a:extLst>
              </p:cNvPr>
              <p:cNvSpPr>
                <a:spLocks/>
              </p:cNvSpPr>
              <p:nvPr/>
            </p:nvSpPr>
            <p:spPr bwMode="auto">
              <a:xfrm>
                <a:off x="3224213" y="5424488"/>
                <a:ext cx="66675" cy="84138"/>
              </a:xfrm>
              <a:custGeom>
                <a:avLst/>
                <a:gdLst>
                  <a:gd name="T0" fmla="*/ 379 w 521"/>
                  <a:gd name="T1" fmla="*/ 660 h 660"/>
                  <a:gd name="T2" fmla="*/ 370 w 521"/>
                  <a:gd name="T3" fmla="*/ 659 h 660"/>
                  <a:gd name="T4" fmla="*/ 307 w 521"/>
                  <a:gd name="T5" fmla="*/ 578 h 660"/>
                  <a:gd name="T6" fmla="*/ 348 w 521"/>
                  <a:gd name="T7" fmla="*/ 261 h 660"/>
                  <a:gd name="T8" fmla="*/ 129 w 521"/>
                  <a:gd name="T9" fmla="*/ 456 h 660"/>
                  <a:gd name="T10" fmla="*/ 27 w 521"/>
                  <a:gd name="T11" fmla="*/ 450 h 660"/>
                  <a:gd name="T12" fmla="*/ 33 w 521"/>
                  <a:gd name="T13" fmla="*/ 348 h 660"/>
                  <a:gd name="T14" fmla="*/ 397 w 521"/>
                  <a:gd name="T15" fmla="*/ 24 h 660"/>
                  <a:gd name="T16" fmla="*/ 479 w 521"/>
                  <a:gd name="T17" fmla="*/ 14 h 660"/>
                  <a:gd name="T18" fmla="*/ 517 w 521"/>
                  <a:gd name="T19" fmla="*/ 88 h 660"/>
                  <a:gd name="T20" fmla="*/ 451 w 521"/>
                  <a:gd name="T21" fmla="*/ 597 h 660"/>
                  <a:gd name="T22" fmla="*/ 379 w 521"/>
                  <a:gd name="T23" fmla="*/ 660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1" h="660">
                    <a:moveTo>
                      <a:pt x="379" y="660"/>
                    </a:moveTo>
                    <a:cubicBezTo>
                      <a:pt x="376" y="660"/>
                      <a:pt x="373" y="659"/>
                      <a:pt x="370" y="659"/>
                    </a:cubicBezTo>
                    <a:cubicBezTo>
                      <a:pt x="330" y="654"/>
                      <a:pt x="302" y="618"/>
                      <a:pt x="307" y="578"/>
                    </a:cubicBezTo>
                    <a:lnTo>
                      <a:pt x="348" y="261"/>
                    </a:lnTo>
                    <a:lnTo>
                      <a:pt x="129" y="456"/>
                    </a:lnTo>
                    <a:cubicBezTo>
                      <a:pt x="99" y="483"/>
                      <a:pt x="54" y="480"/>
                      <a:pt x="27" y="450"/>
                    </a:cubicBezTo>
                    <a:cubicBezTo>
                      <a:pt x="0" y="420"/>
                      <a:pt x="3" y="374"/>
                      <a:pt x="33" y="348"/>
                    </a:cubicBezTo>
                    <a:lnTo>
                      <a:pt x="397" y="24"/>
                    </a:lnTo>
                    <a:cubicBezTo>
                      <a:pt x="420" y="4"/>
                      <a:pt x="452" y="0"/>
                      <a:pt x="479" y="14"/>
                    </a:cubicBezTo>
                    <a:cubicBezTo>
                      <a:pt x="506" y="29"/>
                      <a:pt x="521" y="58"/>
                      <a:pt x="517" y="88"/>
                    </a:cubicBezTo>
                    <a:lnTo>
                      <a:pt x="451" y="597"/>
                    </a:lnTo>
                    <a:cubicBezTo>
                      <a:pt x="446" y="633"/>
                      <a:pt x="415" y="660"/>
                      <a:pt x="379" y="66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6" name="Freeform 862">
                <a:extLst>
                  <a:ext uri="{FF2B5EF4-FFF2-40B4-BE49-F238E27FC236}">
                    <a16:creationId xmlns:a16="http://schemas.microsoft.com/office/drawing/2014/main" id="{73DBAA36-E5D0-2B3C-9073-2D2733365B0F}"/>
                  </a:ext>
                </a:extLst>
              </p:cNvPr>
              <p:cNvSpPr>
                <a:spLocks/>
              </p:cNvSpPr>
              <p:nvPr/>
            </p:nvSpPr>
            <p:spPr bwMode="auto">
              <a:xfrm>
                <a:off x="3276601" y="5449888"/>
                <a:ext cx="136525" cy="142875"/>
              </a:xfrm>
              <a:custGeom>
                <a:avLst/>
                <a:gdLst>
                  <a:gd name="T0" fmla="*/ 988 w 1069"/>
                  <a:gd name="T1" fmla="*/ 1113 h 1113"/>
                  <a:gd name="T2" fmla="*/ 918 w 1069"/>
                  <a:gd name="T3" fmla="*/ 1062 h 1113"/>
                  <a:gd name="T4" fmla="*/ 52 w 1069"/>
                  <a:gd name="T5" fmla="*/ 148 h 1113"/>
                  <a:gd name="T6" fmla="*/ 17 w 1069"/>
                  <a:gd name="T7" fmla="*/ 52 h 1113"/>
                  <a:gd name="T8" fmla="*/ 114 w 1069"/>
                  <a:gd name="T9" fmla="*/ 17 h 1113"/>
                  <a:gd name="T10" fmla="*/ 1057 w 1069"/>
                  <a:gd name="T11" fmla="*/ 1020 h 1113"/>
                  <a:gd name="T12" fmla="*/ 1009 w 1069"/>
                  <a:gd name="T13" fmla="*/ 1110 h 1113"/>
                  <a:gd name="T14" fmla="*/ 988 w 1069"/>
                  <a:gd name="T15" fmla="*/ 1113 h 1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9" h="1113">
                    <a:moveTo>
                      <a:pt x="988" y="1113"/>
                    </a:moveTo>
                    <a:cubicBezTo>
                      <a:pt x="957" y="1113"/>
                      <a:pt x="928" y="1093"/>
                      <a:pt x="918" y="1062"/>
                    </a:cubicBezTo>
                    <a:cubicBezTo>
                      <a:pt x="917" y="1056"/>
                      <a:pt x="729" y="469"/>
                      <a:pt x="52" y="148"/>
                    </a:cubicBezTo>
                    <a:cubicBezTo>
                      <a:pt x="16" y="131"/>
                      <a:pt x="0" y="88"/>
                      <a:pt x="17" y="52"/>
                    </a:cubicBezTo>
                    <a:cubicBezTo>
                      <a:pt x="34" y="16"/>
                      <a:pt x="78" y="0"/>
                      <a:pt x="114" y="17"/>
                    </a:cubicBezTo>
                    <a:cubicBezTo>
                      <a:pt x="852" y="367"/>
                      <a:pt x="1049" y="993"/>
                      <a:pt x="1057" y="1020"/>
                    </a:cubicBezTo>
                    <a:cubicBezTo>
                      <a:pt x="1069" y="1058"/>
                      <a:pt x="1047" y="1099"/>
                      <a:pt x="1009" y="1110"/>
                    </a:cubicBezTo>
                    <a:cubicBezTo>
                      <a:pt x="1002" y="1112"/>
                      <a:pt x="995" y="1113"/>
                      <a:pt x="988" y="111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7" name="Freeform 863">
                <a:extLst>
                  <a:ext uri="{FF2B5EF4-FFF2-40B4-BE49-F238E27FC236}">
                    <a16:creationId xmlns:a16="http://schemas.microsoft.com/office/drawing/2014/main" id="{051217E3-6BB5-E36F-116C-085095E95082}"/>
                  </a:ext>
                </a:extLst>
              </p:cNvPr>
              <p:cNvSpPr>
                <a:spLocks/>
              </p:cNvSpPr>
              <p:nvPr/>
            </p:nvSpPr>
            <p:spPr bwMode="auto">
              <a:xfrm>
                <a:off x="3251201" y="5475288"/>
                <a:ext cx="141288" cy="139700"/>
              </a:xfrm>
              <a:custGeom>
                <a:avLst/>
                <a:gdLst>
                  <a:gd name="T0" fmla="*/ 1021 w 1104"/>
                  <a:gd name="T1" fmla="*/ 1089 h 1089"/>
                  <a:gd name="T2" fmla="*/ 989 w 1104"/>
                  <a:gd name="T3" fmla="*/ 1082 h 1089"/>
                  <a:gd name="T4" fmla="*/ 18 w 1104"/>
                  <a:gd name="T5" fmla="*/ 116 h 1089"/>
                  <a:gd name="T6" fmla="*/ 49 w 1104"/>
                  <a:gd name="T7" fmla="*/ 18 h 1089"/>
                  <a:gd name="T8" fmla="*/ 147 w 1104"/>
                  <a:gd name="T9" fmla="*/ 49 h 1089"/>
                  <a:gd name="T10" fmla="*/ 1053 w 1104"/>
                  <a:gd name="T11" fmla="*/ 952 h 1089"/>
                  <a:gd name="T12" fmla="*/ 1086 w 1104"/>
                  <a:gd name="T13" fmla="*/ 1049 h 1089"/>
                  <a:gd name="T14" fmla="*/ 1021 w 1104"/>
                  <a:gd name="T15" fmla="*/ 1089 h 10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4" h="1089">
                    <a:moveTo>
                      <a:pt x="1021" y="1089"/>
                    </a:moveTo>
                    <a:cubicBezTo>
                      <a:pt x="1010" y="1089"/>
                      <a:pt x="999" y="1087"/>
                      <a:pt x="989" y="1082"/>
                    </a:cubicBezTo>
                    <a:cubicBezTo>
                      <a:pt x="362" y="773"/>
                      <a:pt x="32" y="142"/>
                      <a:pt x="18" y="116"/>
                    </a:cubicBezTo>
                    <a:cubicBezTo>
                      <a:pt x="0" y="80"/>
                      <a:pt x="14" y="36"/>
                      <a:pt x="49" y="18"/>
                    </a:cubicBezTo>
                    <a:cubicBezTo>
                      <a:pt x="85" y="0"/>
                      <a:pt x="128" y="14"/>
                      <a:pt x="147" y="49"/>
                    </a:cubicBezTo>
                    <a:cubicBezTo>
                      <a:pt x="151" y="57"/>
                      <a:pt x="470" y="665"/>
                      <a:pt x="1053" y="952"/>
                    </a:cubicBezTo>
                    <a:cubicBezTo>
                      <a:pt x="1089" y="970"/>
                      <a:pt x="1104" y="1013"/>
                      <a:pt x="1086" y="1049"/>
                    </a:cubicBezTo>
                    <a:cubicBezTo>
                      <a:pt x="1073" y="1075"/>
                      <a:pt x="1048" y="1089"/>
                      <a:pt x="1021" y="108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8" name="Freeform 864">
                <a:extLst>
                  <a:ext uri="{FF2B5EF4-FFF2-40B4-BE49-F238E27FC236}">
                    <a16:creationId xmlns:a16="http://schemas.microsoft.com/office/drawing/2014/main" id="{2D928449-06A2-C18A-D425-58C7A12808E7}"/>
                  </a:ext>
                </a:extLst>
              </p:cNvPr>
              <p:cNvSpPr>
                <a:spLocks/>
              </p:cNvSpPr>
              <p:nvPr/>
            </p:nvSpPr>
            <p:spPr bwMode="auto">
              <a:xfrm>
                <a:off x="3379788" y="5580063"/>
                <a:ext cx="66675" cy="63500"/>
              </a:xfrm>
              <a:custGeom>
                <a:avLst/>
                <a:gdLst>
                  <a:gd name="T0" fmla="*/ 80 w 530"/>
                  <a:gd name="T1" fmla="*/ 494 h 494"/>
                  <a:gd name="T2" fmla="*/ 27 w 530"/>
                  <a:gd name="T3" fmla="*/ 470 h 494"/>
                  <a:gd name="T4" fmla="*/ 31 w 530"/>
                  <a:gd name="T5" fmla="*/ 368 h 494"/>
                  <a:gd name="T6" fmla="*/ 401 w 530"/>
                  <a:gd name="T7" fmla="*/ 27 h 494"/>
                  <a:gd name="T8" fmla="*/ 503 w 530"/>
                  <a:gd name="T9" fmla="*/ 31 h 494"/>
                  <a:gd name="T10" fmla="*/ 499 w 530"/>
                  <a:gd name="T11" fmla="*/ 133 h 494"/>
                  <a:gd name="T12" fmla="*/ 130 w 530"/>
                  <a:gd name="T13" fmla="*/ 474 h 494"/>
                  <a:gd name="T14" fmla="*/ 80 w 530"/>
                  <a:gd name="T15" fmla="*/ 494 h 4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0" h="494">
                    <a:moveTo>
                      <a:pt x="80" y="494"/>
                    </a:moveTo>
                    <a:cubicBezTo>
                      <a:pt x="61" y="494"/>
                      <a:pt x="42" y="486"/>
                      <a:pt x="27" y="470"/>
                    </a:cubicBezTo>
                    <a:cubicBezTo>
                      <a:pt x="0" y="441"/>
                      <a:pt x="2" y="395"/>
                      <a:pt x="31" y="368"/>
                    </a:cubicBezTo>
                    <a:lnTo>
                      <a:pt x="401" y="27"/>
                    </a:lnTo>
                    <a:cubicBezTo>
                      <a:pt x="430" y="0"/>
                      <a:pt x="476" y="2"/>
                      <a:pt x="503" y="31"/>
                    </a:cubicBezTo>
                    <a:cubicBezTo>
                      <a:pt x="530" y="60"/>
                      <a:pt x="528" y="106"/>
                      <a:pt x="499" y="133"/>
                    </a:cubicBezTo>
                    <a:lnTo>
                      <a:pt x="130" y="474"/>
                    </a:lnTo>
                    <a:cubicBezTo>
                      <a:pt x="116" y="487"/>
                      <a:pt x="98" y="494"/>
                      <a:pt x="80" y="49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9" name="Freeform 865">
                <a:extLst>
                  <a:ext uri="{FF2B5EF4-FFF2-40B4-BE49-F238E27FC236}">
                    <a16:creationId xmlns:a16="http://schemas.microsoft.com/office/drawing/2014/main" id="{506055A7-3488-9A32-7C8B-FDD3717C5A4E}"/>
                  </a:ext>
                </a:extLst>
              </p:cNvPr>
              <p:cNvSpPr>
                <a:spLocks/>
              </p:cNvSpPr>
              <p:nvPr/>
            </p:nvSpPr>
            <p:spPr bwMode="auto">
              <a:xfrm>
                <a:off x="2951163" y="5473701"/>
                <a:ext cx="58738" cy="46038"/>
              </a:xfrm>
              <a:custGeom>
                <a:avLst/>
                <a:gdLst>
                  <a:gd name="T0" fmla="*/ 378 w 461"/>
                  <a:gd name="T1" fmla="*/ 358 h 358"/>
                  <a:gd name="T2" fmla="*/ 338 w 461"/>
                  <a:gd name="T3" fmla="*/ 345 h 358"/>
                  <a:gd name="T4" fmla="*/ 42 w 461"/>
                  <a:gd name="T5" fmla="*/ 143 h 358"/>
                  <a:gd name="T6" fmla="*/ 23 w 461"/>
                  <a:gd name="T7" fmla="*/ 42 h 358"/>
                  <a:gd name="T8" fmla="*/ 124 w 461"/>
                  <a:gd name="T9" fmla="*/ 23 h 358"/>
                  <a:gd name="T10" fmla="*/ 419 w 461"/>
                  <a:gd name="T11" fmla="*/ 226 h 358"/>
                  <a:gd name="T12" fmla="*/ 438 w 461"/>
                  <a:gd name="T13" fmla="*/ 327 h 358"/>
                  <a:gd name="T14" fmla="*/ 378 w 461"/>
                  <a:gd name="T15" fmla="*/ 358 h 35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1" h="358">
                    <a:moveTo>
                      <a:pt x="378" y="358"/>
                    </a:moveTo>
                    <a:cubicBezTo>
                      <a:pt x="364" y="358"/>
                      <a:pt x="350" y="354"/>
                      <a:pt x="338" y="345"/>
                    </a:cubicBezTo>
                    <a:lnTo>
                      <a:pt x="42" y="143"/>
                    </a:lnTo>
                    <a:cubicBezTo>
                      <a:pt x="9" y="120"/>
                      <a:pt x="0" y="75"/>
                      <a:pt x="23" y="42"/>
                    </a:cubicBezTo>
                    <a:cubicBezTo>
                      <a:pt x="45" y="9"/>
                      <a:pt x="91" y="0"/>
                      <a:pt x="124" y="23"/>
                    </a:cubicBezTo>
                    <a:lnTo>
                      <a:pt x="419" y="226"/>
                    </a:lnTo>
                    <a:cubicBezTo>
                      <a:pt x="452" y="248"/>
                      <a:pt x="461" y="294"/>
                      <a:pt x="438" y="327"/>
                    </a:cubicBezTo>
                    <a:cubicBezTo>
                      <a:pt x="424" y="347"/>
                      <a:pt x="402" y="358"/>
                      <a:pt x="378" y="35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0" name="Freeform 866">
                <a:extLst>
                  <a:ext uri="{FF2B5EF4-FFF2-40B4-BE49-F238E27FC236}">
                    <a16:creationId xmlns:a16="http://schemas.microsoft.com/office/drawing/2014/main" id="{5F78E0AA-3AB1-15B3-940D-36B691ACE827}"/>
                  </a:ext>
                </a:extLst>
              </p:cNvPr>
              <p:cNvSpPr>
                <a:spLocks/>
              </p:cNvSpPr>
              <p:nvPr/>
            </p:nvSpPr>
            <p:spPr bwMode="auto">
              <a:xfrm>
                <a:off x="2932113" y="5545138"/>
                <a:ext cx="66675" cy="19050"/>
              </a:xfrm>
              <a:custGeom>
                <a:avLst/>
                <a:gdLst>
                  <a:gd name="T0" fmla="*/ 457 w 529"/>
                  <a:gd name="T1" fmla="*/ 145 h 145"/>
                  <a:gd name="T2" fmla="*/ 72 w 529"/>
                  <a:gd name="T3" fmla="*/ 145 h 145"/>
                  <a:gd name="T4" fmla="*/ 0 w 529"/>
                  <a:gd name="T5" fmla="*/ 73 h 145"/>
                  <a:gd name="T6" fmla="*/ 72 w 529"/>
                  <a:gd name="T7" fmla="*/ 0 h 145"/>
                  <a:gd name="T8" fmla="*/ 457 w 529"/>
                  <a:gd name="T9" fmla="*/ 0 h 145"/>
                  <a:gd name="T10" fmla="*/ 529 w 529"/>
                  <a:gd name="T11" fmla="*/ 73 h 145"/>
                  <a:gd name="T12" fmla="*/ 457 w 529"/>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529" h="145">
                    <a:moveTo>
                      <a:pt x="457" y="145"/>
                    </a:moveTo>
                    <a:lnTo>
                      <a:pt x="72" y="145"/>
                    </a:lnTo>
                    <a:cubicBezTo>
                      <a:pt x="32" y="145"/>
                      <a:pt x="0" y="113"/>
                      <a:pt x="0" y="73"/>
                    </a:cubicBezTo>
                    <a:cubicBezTo>
                      <a:pt x="0" y="33"/>
                      <a:pt x="32" y="0"/>
                      <a:pt x="72" y="0"/>
                    </a:cubicBezTo>
                    <a:lnTo>
                      <a:pt x="457" y="0"/>
                    </a:lnTo>
                    <a:cubicBezTo>
                      <a:pt x="497" y="0"/>
                      <a:pt x="529" y="33"/>
                      <a:pt x="529" y="73"/>
                    </a:cubicBezTo>
                    <a:cubicBezTo>
                      <a:pt x="529" y="113"/>
                      <a:pt x="497" y="145"/>
                      <a:pt x="457" y="14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1" name="Freeform 867">
                <a:extLst>
                  <a:ext uri="{FF2B5EF4-FFF2-40B4-BE49-F238E27FC236}">
                    <a16:creationId xmlns:a16="http://schemas.microsoft.com/office/drawing/2014/main" id="{A165C7DA-ACCD-9700-4281-777790374FCC}"/>
                  </a:ext>
                </a:extLst>
              </p:cNvPr>
              <p:cNvSpPr>
                <a:spLocks/>
              </p:cNvSpPr>
              <p:nvPr/>
            </p:nvSpPr>
            <p:spPr bwMode="auto">
              <a:xfrm>
                <a:off x="2959101" y="5588001"/>
                <a:ext cx="53975" cy="46038"/>
              </a:xfrm>
              <a:custGeom>
                <a:avLst/>
                <a:gdLst>
                  <a:gd name="T0" fmla="*/ 82 w 422"/>
                  <a:gd name="T1" fmla="*/ 365 h 365"/>
                  <a:gd name="T2" fmla="*/ 26 w 422"/>
                  <a:gd name="T3" fmla="*/ 338 h 365"/>
                  <a:gd name="T4" fmla="*/ 36 w 422"/>
                  <a:gd name="T5" fmla="*/ 236 h 365"/>
                  <a:gd name="T6" fmla="*/ 295 w 422"/>
                  <a:gd name="T7" fmla="*/ 25 h 365"/>
                  <a:gd name="T8" fmla="*/ 397 w 422"/>
                  <a:gd name="T9" fmla="*/ 36 h 365"/>
                  <a:gd name="T10" fmla="*/ 386 w 422"/>
                  <a:gd name="T11" fmla="*/ 137 h 365"/>
                  <a:gd name="T12" fmla="*/ 128 w 422"/>
                  <a:gd name="T13" fmla="*/ 348 h 365"/>
                  <a:gd name="T14" fmla="*/ 82 w 422"/>
                  <a:gd name="T15" fmla="*/ 365 h 3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2" h="365">
                    <a:moveTo>
                      <a:pt x="82" y="365"/>
                    </a:moveTo>
                    <a:cubicBezTo>
                      <a:pt x="61" y="365"/>
                      <a:pt x="40" y="355"/>
                      <a:pt x="26" y="338"/>
                    </a:cubicBezTo>
                    <a:cubicBezTo>
                      <a:pt x="0" y="307"/>
                      <a:pt x="5" y="261"/>
                      <a:pt x="36" y="236"/>
                    </a:cubicBezTo>
                    <a:lnTo>
                      <a:pt x="295" y="25"/>
                    </a:lnTo>
                    <a:cubicBezTo>
                      <a:pt x="326" y="0"/>
                      <a:pt x="372" y="5"/>
                      <a:pt x="397" y="36"/>
                    </a:cubicBezTo>
                    <a:cubicBezTo>
                      <a:pt x="422" y="67"/>
                      <a:pt x="418" y="112"/>
                      <a:pt x="386" y="137"/>
                    </a:cubicBezTo>
                    <a:lnTo>
                      <a:pt x="128" y="348"/>
                    </a:lnTo>
                    <a:cubicBezTo>
                      <a:pt x="114" y="359"/>
                      <a:pt x="98" y="365"/>
                      <a:pt x="82" y="36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2" name="Freeform 868">
                <a:extLst>
                  <a:ext uri="{FF2B5EF4-FFF2-40B4-BE49-F238E27FC236}">
                    <a16:creationId xmlns:a16="http://schemas.microsoft.com/office/drawing/2014/main" id="{CCD7E817-4FBD-D7FD-E559-E569B3936C66}"/>
                  </a:ext>
                </a:extLst>
              </p:cNvPr>
              <p:cNvSpPr>
                <a:spLocks/>
              </p:cNvSpPr>
              <p:nvPr/>
            </p:nvSpPr>
            <p:spPr bwMode="auto">
              <a:xfrm>
                <a:off x="3000376" y="5426076"/>
                <a:ext cx="41275" cy="57150"/>
              </a:xfrm>
              <a:custGeom>
                <a:avLst/>
                <a:gdLst>
                  <a:gd name="T0" fmla="*/ 233 w 315"/>
                  <a:gd name="T1" fmla="*/ 456 h 456"/>
                  <a:gd name="T2" fmla="*/ 168 w 315"/>
                  <a:gd name="T3" fmla="*/ 416 h 456"/>
                  <a:gd name="T4" fmla="*/ 18 w 315"/>
                  <a:gd name="T5" fmla="*/ 115 h 456"/>
                  <a:gd name="T6" fmla="*/ 50 w 315"/>
                  <a:gd name="T7" fmla="*/ 17 h 456"/>
                  <a:gd name="T8" fmla="*/ 147 w 315"/>
                  <a:gd name="T9" fmla="*/ 50 h 456"/>
                  <a:gd name="T10" fmla="*/ 298 w 315"/>
                  <a:gd name="T11" fmla="*/ 351 h 456"/>
                  <a:gd name="T12" fmla="*/ 265 w 315"/>
                  <a:gd name="T13" fmla="*/ 449 h 456"/>
                  <a:gd name="T14" fmla="*/ 233 w 315"/>
                  <a:gd name="T15" fmla="*/ 456 h 4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5" h="456">
                    <a:moveTo>
                      <a:pt x="233" y="456"/>
                    </a:moveTo>
                    <a:cubicBezTo>
                      <a:pt x="206" y="456"/>
                      <a:pt x="180" y="442"/>
                      <a:pt x="168" y="416"/>
                    </a:cubicBezTo>
                    <a:lnTo>
                      <a:pt x="18" y="115"/>
                    </a:lnTo>
                    <a:cubicBezTo>
                      <a:pt x="0" y="79"/>
                      <a:pt x="14" y="35"/>
                      <a:pt x="50" y="17"/>
                    </a:cubicBezTo>
                    <a:cubicBezTo>
                      <a:pt x="86" y="0"/>
                      <a:pt x="130" y="14"/>
                      <a:pt x="147" y="50"/>
                    </a:cubicBezTo>
                    <a:lnTo>
                      <a:pt x="298" y="351"/>
                    </a:lnTo>
                    <a:cubicBezTo>
                      <a:pt x="315" y="387"/>
                      <a:pt x="301" y="431"/>
                      <a:pt x="265" y="449"/>
                    </a:cubicBezTo>
                    <a:cubicBezTo>
                      <a:pt x="255" y="454"/>
                      <a:pt x="244" y="456"/>
                      <a:pt x="233" y="4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grpSp>
      </p:grpSp>
      <p:sp>
        <p:nvSpPr>
          <p:cNvPr id="71" name="TextBox 70">
            <a:extLst>
              <a:ext uri="{FF2B5EF4-FFF2-40B4-BE49-F238E27FC236}">
                <a16:creationId xmlns:a16="http://schemas.microsoft.com/office/drawing/2014/main" id="{58BADA51-9472-5F0D-BD94-D78D93290E38}"/>
              </a:ext>
            </a:extLst>
          </p:cNvPr>
          <p:cNvSpPr txBox="1"/>
          <p:nvPr/>
        </p:nvSpPr>
        <p:spPr>
          <a:xfrm>
            <a:off x="556126" y="7142496"/>
            <a:ext cx="15264741" cy="1079206"/>
          </a:xfrm>
          <a:prstGeom prst="rect">
            <a:avLst/>
          </a:prstGeom>
          <a:noFill/>
        </p:spPr>
        <p:txBody>
          <a:bodyPr wrap="square">
            <a:spAutoFit/>
          </a:bodyPr>
          <a:lstStyle/>
          <a:p>
            <a:pPr algn="just">
              <a:lnSpc>
                <a:spcPct val="107000"/>
              </a:lnSpc>
              <a:spcAft>
                <a:spcPts val="800"/>
              </a:spcAft>
              <a:buNone/>
            </a:pPr>
            <a:r>
              <a:rPr lang="it-IT" b="1">
                <a:solidFill>
                  <a:srgbClr val="7BA8EC"/>
                </a:solidFill>
                <a:latin typeface="Titillium Web" panose="00000500000000000000" pitchFamily="2" charset="0"/>
              </a:rPr>
              <a:t>ALLINEAMENTO DEL D.M. n. 94/2025 PER LE SEDI SPERIMENTALI</a:t>
            </a:r>
          </a:p>
          <a:p>
            <a:pPr algn="just">
              <a:lnSpc>
                <a:spcPct val="107000"/>
              </a:lnSpc>
              <a:spcAft>
                <a:spcPts val="800"/>
              </a:spcAft>
              <a:buNone/>
            </a:pPr>
            <a:r>
              <a:rPr lang="it-IT" sz="1800" kern="100">
                <a:solidFill>
                  <a:schemeClr val="bg1"/>
                </a:solidFill>
                <a:effectLst/>
                <a:latin typeface="Titillium Web" panose="00000500000000000000" pitchFamily="2" charset="0"/>
                <a:ea typeface="Aptos" panose="020B0004020202020204" pitchFamily="34" charset="0"/>
                <a:cs typeface="Times New Roman" panose="02020603050405020304" pitchFamily="18" charset="0"/>
              </a:rPr>
              <a:t>Le </a:t>
            </a:r>
            <a:r>
              <a:rPr lang="it-IT">
                <a:solidFill>
                  <a:schemeClr val="bg1"/>
                </a:solidFill>
                <a:latin typeface="Titillium Web" panose="00000500000000000000" pitchFamily="2" charset="0"/>
              </a:rPr>
              <a:t>disposizioni relative alle </a:t>
            </a:r>
            <a:r>
              <a:rPr lang="it-IT" b="1">
                <a:solidFill>
                  <a:schemeClr val="bg1"/>
                </a:solidFill>
                <a:latin typeface="Titillium Web" panose="00000500000000000000" pitchFamily="2" charset="0"/>
              </a:rPr>
              <a:t>3 patologie </a:t>
            </a:r>
            <a:r>
              <a:rPr lang="it-IT">
                <a:solidFill>
                  <a:schemeClr val="bg1"/>
                </a:solidFill>
                <a:latin typeface="Titillium Web" panose="00000500000000000000" pitchFamily="2" charset="0"/>
              </a:rPr>
              <a:t>oggetto di sperimentazione (</a:t>
            </a:r>
            <a:r>
              <a:rPr lang="it-IT" b="1">
                <a:solidFill>
                  <a:schemeClr val="bg1"/>
                </a:solidFill>
                <a:latin typeface="Titillium Web" panose="00000500000000000000" pitchFamily="2" charset="0"/>
              </a:rPr>
              <a:t>diabete mellito tipo 2</a:t>
            </a:r>
            <a:r>
              <a:rPr lang="it-IT">
                <a:solidFill>
                  <a:schemeClr val="bg1"/>
                </a:solidFill>
                <a:latin typeface="Titillium Web" panose="00000500000000000000" pitchFamily="2" charset="0"/>
              </a:rPr>
              <a:t>, </a:t>
            </a:r>
            <a:r>
              <a:rPr lang="it-IT" b="1">
                <a:solidFill>
                  <a:schemeClr val="bg1"/>
                </a:solidFill>
                <a:latin typeface="Titillium Web" panose="00000500000000000000" pitchFamily="2" charset="0"/>
              </a:rPr>
              <a:t>sclerosi multipla </a:t>
            </a:r>
            <a:r>
              <a:rPr lang="it-IT">
                <a:solidFill>
                  <a:schemeClr val="bg1"/>
                </a:solidFill>
                <a:latin typeface="Titillium Web" panose="00000500000000000000" pitchFamily="2" charset="0"/>
              </a:rPr>
              <a:t>e </a:t>
            </a:r>
            <a:r>
              <a:rPr lang="it-IT" b="1">
                <a:solidFill>
                  <a:schemeClr val="bg1"/>
                </a:solidFill>
                <a:latin typeface="Titillium Web" panose="00000500000000000000" pitchFamily="2" charset="0"/>
              </a:rPr>
              <a:t>spettro autistico</a:t>
            </a:r>
            <a:r>
              <a:rPr lang="it-IT">
                <a:solidFill>
                  <a:schemeClr val="bg1"/>
                </a:solidFill>
                <a:latin typeface="Titillium Web" panose="00000500000000000000" pitchFamily="2" charset="0"/>
              </a:rPr>
              <a:t>), di cui al decreto del Ministro della salute n. 94 del 10 aprile 2025, sono valide su tutti i territori in sperimentazione e fino all’entrata in vigore del regolamento attuativo della Riforma</a:t>
            </a:r>
            <a:endParaRPr lang="it-IT" b="1">
              <a:solidFill>
                <a:schemeClr val="bg1"/>
              </a:solidFill>
              <a:latin typeface="Titillium Web" panose="00000500000000000000" pitchFamily="2" charset="0"/>
            </a:endParaRPr>
          </a:p>
        </p:txBody>
      </p:sp>
      <p:sp>
        <p:nvSpPr>
          <p:cNvPr id="97" name="Freeform 89">
            <a:extLst>
              <a:ext uri="{FF2B5EF4-FFF2-40B4-BE49-F238E27FC236}">
                <a16:creationId xmlns:a16="http://schemas.microsoft.com/office/drawing/2014/main" id="{15B68531-AAB4-8BF8-0607-FBB96C4E3F6D}"/>
              </a:ext>
            </a:extLst>
          </p:cNvPr>
          <p:cNvSpPr/>
          <p:nvPr/>
        </p:nvSpPr>
        <p:spPr>
          <a:xfrm flipH="1">
            <a:off x="556126" y="1798246"/>
            <a:ext cx="16535568" cy="1188000"/>
          </a:xfrm>
          <a:prstGeom prst="round1Rect">
            <a:avLst/>
          </a:prstGeom>
          <a:gradFill flip="none" rotWithShape="1">
            <a:gsLst>
              <a:gs pos="0">
                <a:schemeClr val="bg1">
                  <a:alpha val="0"/>
                </a:schemeClr>
              </a:gs>
              <a:gs pos="74000">
                <a:schemeClr val="bg2">
                  <a:alpha val="1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16000" bIns="108000" rtlCol="0" anchor="t">
            <a:noAutofit/>
          </a:bodyPr>
          <a:lstStyle/>
          <a:p>
            <a:pPr defTabSz="1371600">
              <a:lnSpc>
                <a:spcPts val="2520"/>
              </a:lnSpc>
              <a:defRPr/>
            </a:pPr>
            <a:endParaRPr lang="id-ID" sz="1350">
              <a:solidFill>
                <a:srgbClr val="FFFFFF">
                  <a:alpha val="50000"/>
                </a:srgbClr>
              </a:solidFill>
              <a:latin typeface="Century Gothic" panose="020B0502020202020204" pitchFamily="34" charset="0"/>
            </a:endParaRPr>
          </a:p>
        </p:txBody>
      </p:sp>
      <p:sp>
        <p:nvSpPr>
          <p:cNvPr id="110" name="Oval 109">
            <a:extLst>
              <a:ext uri="{FF2B5EF4-FFF2-40B4-BE49-F238E27FC236}">
                <a16:creationId xmlns:a16="http://schemas.microsoft.com/office/drawing/2014/main" id="{F062EEE0-5FAF-3B67-4B02-6918D3ACD966}"/>
              </a:ext>
            </a:extLst>
          </p:cNvPr>
          <p:cNvSpPr/>
          <p:nvPr/>
        </p:nvSpPr>
        <p:spPr>
          <a:xfrm rot="5400000">
            <a:off x="15675323" y="1692180"/>
            <a:ext cx="1374387" cy="1400132"/>
          </a:xfrm>
          <a:prstGeom prst="ellips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srgbClr val="FFFFFF"/>
              </a:solidFill>
              <a:latin typeface="Calibri" panose="020F0502020204030204"/>
            </a:endParaRPr>
          </a:p>
        </p:txBody>
      </p:sp>
      <p:grpSp>
        <p:nvGrpSpPr>
          <p:cNvPr id="9" name="Hospital6" descr="{&quot;Key&quot;:&quot;POWER_USER_SHAPE_ICON&quot;,&quot;Value&quot;:&quot;POWER_USER_SHAPE_ICON_STYLE_1&quot;}">
            <a:extLst>
              <a:ext uri="{FF2B5EF4-FFF2-40B4-BE49-F238E27FC236}">
                <a16:creationId xmlns:a16="http://schemas.microsoft.com/office/drawing/2014/main" id="{81B1E10B-6F76-32CA-6C88-150E4D184370}"/>
              </a:ext>
            </a:extLst>
          </p:cNvPr>
          <p:cNvGrpSpPr>
            <a:grpSpLocks noChangeAspect="1"/>
          </p:cNvGrpSpPr>
          <p:nvPr/>
        </p:nvGrpSpPr>
        <p:grpSpPr>
          <a:xfrm>
            <a:off x="15983456" y="2034428"/>
            <a:ext cx="743610" cy="627012"/>
            <a:chOff x="4501050" y="691892"/>
            <a:chExt cx="1581884" cy="1350838"/>
          </a:xfrm>
          <a:solidFill>
            <a:srgbClr val="426EB6"/>
          </a:solidFill>
        </p:grpSpPr>
        <p:sp>
          <p:nvSpPr>
            <p:cNvPr id="10" name="Free-form: Shape 1155">
              <a:extLst>
                <a:ext uri="{FF2B5EF4-FFF2-40B4-BE49-F238E27FC236}">
                  <a16:creationId xmlns:a16="http://schemas.microsoft.com/office/drawing/2014/main" id="{315FE86C-CB09-02D2-1580-C24F6A5FA3B6}"/>
                </a:ext>
              </a:extLst>
            </p:cNvPr>
            <p:cNvSpPr/>
            <p:nvPr/>
          </p:nvSpPr>
          <p:spPr>
            <a:xfrm>
              <a:off x="4501050" y="691892"/>
              <a:ext cx="1581884" cy="1350838"/>
            </a:xfrm>
            <a:custGeom>
              <a:avLst/>
              <a:gdLst>
                <a:gd name="connsiteX0" fmla="*/ 1503603 w 1581884"/>
                <a:gd name="connsiteY0" fmla="*/ 1299471 h 1350838"/>
                <a:gd name="connsiteX1" fmla="*/ 1511573 w 1581884"/>
                <a:gd name="connsiteY1" fmla="*/ 1302685 h 1350838"/>
                <a:gd name="connsiteX2" fmla="*/ 1563945 w 1581884"/>
                <a:gd name="connsiteY2" fmla="*/ 1302618 h 1350838"/>
                <a:gd name="connsiteX3" fmla="*/ 1581827 w 1581884"/>
                <a:gd name="connsiteY3" fmla="*/ 1323467 h 1350838"/>
                <a:gd name="connsiteX4" fmla="*/ 1581760 w 1581884"/>
                <a:gd name="connsiteY4" fmla="*/ 1324183 h 1350838"/>
                <a:gd name="connsiteX5" fmla="*/ 1581559 w 1581884"/>
                <a:gd name="connsiteY5" fmla="*/ 1326193 h 1350838"/>
                <a:gd name="connsiteX6" fmla="*/ 1560597 w 1581884"/>
                <a:gd name="connsiteY6" fmla="*/ 1344409 h 1350838"/>
                <a:gd name="connsiteX7" fmla="*/ 1394639 w 1581884"/>
                <a:gd name="connsiteY7" fmla="*/ 1350839 h 1350838"/>
                <a:gd name="connsiteX8" fmla="*/ 464924 w 1581884"/>
                <a:gd name="connsiteY8" fmla="*/ 1350705 h 1350838"/>
                <a:gd name="connsiteX9" fmla="*/ 188059 w 1581884"/>
                <a:gd name="connsiteY9" fmla="*/ 1344677 h 1350838"/>
                <a:gd name="connsiteX10" fmla="*/ 14533 w 1581884"/>
                <a:gd name="connsiteY10" fmla="*/ 1344007 h 1350838"/>
                <a:gd name="connsiteX11" fmla="*/ 0 w 1581884"/>
                <a:gd name="connsiteY11" fmla="*/ 1329407 h 1350838"/>
                <a:gd name="connsiteX12" fmla="*/ 0 w 1581884"/>
                <a:gd name="connsiteY12" fmla="*/ 1317084 h 1350838"/>
                <a:gd name="connsiteX13" fmla="*/ 13595 w 1581884"/>
                <a:gd name="connsiteY13" fmla="*/ 1303489 h 1350838"/>
                <a:gd name="connsiteX14" fmla="*/ 13729 w 1581884"/>
                <a:gd name="connsiteY14" fmla="*/ 1303489 h 1350838"/>
                <a:gd name="connsiteX15" fmla="*/ 42996 w 1581884"/>
                <a:gd name="connsiteY15" fmla="*/ 1303824 h 1350838"/>
                <a:gd name="connsiteX16" fmla="*/ 63423 w 1581884"/>
                <a:gd name="connsiteY16" fmla="*/ 1283866 h 1350838"/>
                <a:gd name="connsiteX17" fmla="*/ 63356 w 1581884"/>
                <a:gd name="connsiteY17" fmla="*/ 415230 h 1350838"/>
                <a:gd name="connsiteX18" fmla="*/ 70589 w 1581884"/>
                <a:gd name="connsiteY18" fmla="*/ 369220 h 1350838"/>
                <a:gd name="connsiteX19" fmla="*/ 125373 w 1581884"/>
                <a:gd name="connsiteY19" fmla="*/ 343101 h 1350838"/>
                <a:gd name="connsiteX20" fmla="*/ 433983 w 1581884"/>
                <a:gd name="connsiteY20" fmla="*/ 336270 h 1350838"/>
                <a:gd name="connsiteX21" fmla="*/ 442890 w 1581884"/>
                <a:gd name="connsiteY21" fmla="*/ 327228 h 1350838"/>
                <a:gd name="connsiteX22" fmla="*/ 442622 w 1581884"/>
                <a:gd name="connsiteY22" fmla="*/ 80501 h 1350838"/>
                <a:gd name="connsiteX23" fmla="*/ 451931 w 1581884"/>
                <a:gd name="connsiteY23" fmla="*/ 27861 h 1350838"/>
                <a:gd name="connsiteX24" fmla="*/ 521851 w 1581884"/>
                <a:gd name="connsiteY24" fmla="*/ 0 h 1350838"/>
                <a:gd name="connsiteX25" fmla="*/ 962732 w 1581884"/>
                <a:gd name="connsiteY25" fmla="*/ 603 h 1350838"/>
                <a:gd name="connsiteX26" fmla="*/ 1054351 w 1581884"/>
                <a:gd name="connsiteY26" fmla="*/ 4688 h 1350838"/>
                <a:gd name="connsiteX27" fmla="*/ 1108598 w 1581884"/>
                <a:gd name="connsiteY27" fmla="*/ 85189 h 1350838"/>
                <a:gd name="connsiteX28" fmla="*/ 1109938 w 1581884"/>
                <a:gd name="connsiteY28" fmla="*/ 118609 h 1350838"/>
                <a:gd name="connsiteX29" fmla="*/ 1110139 w 1581884"/>
                <a:gd name="connsiteY29" fmla="*/ 323411 h 1350838"/>
                <a:gd name="connsiteX30" fmla="*/ 1126212 w 1581884"/>
                <a:gd name="connsiteY30" fmla="*/ 339551 h 1350838"/>
                <a:gd name="connsiteX31" fmla="*/ 1393969 w 1581884"/>
                <a:gd name="connsiteY31" fmla="*/ 337140 h 1350838"/>
                <a:gd name="connsiteX32" fmla="*/ 1457392 w 1581884"/>
                <a:gd name="connsiteY32" fmla="*/ 341360 h 1350838"/>
                <a:gd name="connsiteX33" fmla="*/ 1502397 w 1581884"/>
                <a:gd name="connsiteY33" fmla="*/ 423401 h 1350838"/>
                <a:gd name="connsiteX34" fmla="*/ 1501929 w 1581884"/>
                <a:gd name="connsiteY34" fmla="*/ 1295854 h 1350838"/>
                <a:gd name="connsiteX35" fmla="*/ 1503603 w 1581884"/>
                <a:gd name="connsiteY35" fmla="*/ 1299471 h 1350838"/>
                <a:gd name="connsiteX36" fmla="*/ 110907 w 1581884"/>
                <a:gd name="connsiteY36" fmla="*/ 1303288 h 1350838"/>
                <a:gd name="connsiteX37" fmla="*/ 555404 w 1581884"/>
                <a:gd name="connsiteY37" fmla="*/ 1311392 h 1350838"/>
                <a:gd name="connsiteX38" fmla="*/ 564981 w 1581884"/>
                <a:gd name="connsiteY38" fmla="*/ 1302149 h 1350838"/>
                <a:gd name="connsiteX39" fmla="*/ 564981 w 1581884"/>
                <a:gd name="connsiteY39" fmla="*/ 1302083 h 1350838"/>
                <a:gd name="connsiteX40" fmla="*/ 564981 w 1581884"/>
                <a:gd name="connsiteY40" fmla="*/ 1066138 h 1350838"/>
                <a:gd name="connsiteX41" fmla="*/ 568397 w 1581884"/>
                <a:gd name="connsiteY41" fmla="*/ 985771 h 1350838"/>
                <a:gd name="connsiteX42" fmla="*/ 633963 w 1581884"/>
                <a:gd name="connsiteY42" fmla="*/ 948869 h 1350838"/>
                <a:gd name="connsiteX43" fmla="*/ 905269 w 1581884"/>
                <a:gd name="connsiteY43" fmla="*/ 949070 h 1350838"/>
                <a:gd name="connsiteX44" fmla="*/ 990861 w 1581884"/>
                <a:gd name="connsiteY44" fmla="*/ 995348 h 1350838"/>
                <a:gd name="connsiteX45" fmla="*/ 994075 w 1581884"/>
                <a:gd name="connsiteY45" fmla="*/ 1050265 h 1350838"/>
                <a:gd name="connsiteX46" fmla="*/ 993271 w 1581884"/>
                <a:gd name="connsiteY46" fmla="*/ 1298734 h 1350838"/>
                <a:gd name="connsiteX47" fmla="*/ 1004188 w 1581884"/>
                <a:gd name="connsiteY47" fmla="*/ 1309985 h 1350838"/>
                <a:gd name="connsiteX48" fmla="*/ 1330546 w 1581884"/>
                <a:gd name="connsiteY48" fmla="*/ 1311793 h 1350838"/>
                <a:gd name="connsiteX49" fmla="*/ 1454311 w 1581884"/>
                <a:gd name="connsiteY49" fmla="*/ 1305029 h 1350838"/>
                <a:gd name="connsiteX50" fmla="*/ 1465898 w 1581884"/>
                <a:gd name="connsiteY50" fmla="*/ 1292171 h 1350838"/>
                <a:gd name="connsiteX51" fmla="*/ 1465831 w 1581884"/>
                <a:gd name="connsiteY51" fmla="*/ 415097 h 1350838"/>
                <a:gd name="connsiteX52" fmla="*/ 1445002 w 1581884"/>
                <a:gd name="connsiteY52" fmla="*/ 380338 h 1350838"/>
                <a:gd name="connsiteX53" fmla="*/ 1113286 w 1581884"/>
                <a:gd name="connsiteY53" fmla="*/ 380003 h 1350838"/>
                <a:gd name="connsiteX54" fmla="*/ 1109335 w 1581884"/>
                <a:gd name="connsiteY54" fmla="*/ 384021 h 1350838"/>
                <a:gd name="connsiteX55" fmla="*/ 1109335 w 1581884"/>
                <a:gd name="connsiteY55" fmla="*/ 545158 h 1350838"/>
                <a:gd name="connsiteX56" fmla="*/ 1090784 w 1581884"/>
                <a:gd name="connsiteY56" fmla="*/ 571277 h 1350838"/>
                <a:gd name="connsiteX57" fmla="*/ 1083551 w 1581884"/>
                <a:gd name="connsiteY57" fmla="*/ 573822 h 1350838"/>
                <a:gd name="connsiteX58" fmla="*/ 1066178 w 1581884"/>
                <a:gd name="connsiteY58" fmla="*/ 565370 h 1350838"/>
                <a:gd name="connsiteX59" fmla="*/ 1065468 w 1581884"/>
                <a:gd name="connsiteY59" fmla="*/ 559824 h 1350838"/>
                <a:gd name="connsiteX60" fmla="*/ 1071763 w 1581884"/>
                <a:gd name="connsiteY60" fmla="*/ 482203 h 1350838"/>
                <a:gd name="connsiteX61" fmla="*/ 1071696 w 1581884"/>
                <a:gd name="connsiteY61" fmla="*/ 79162 h 1350838"/>
                <a:gd name="connsiteX62" fmla="*/ 1018855 w 1581884"/>
                <a:gd name="connsiteY62" fmla="*/ 42327 h 1350838"/>
                <a:gd name="connsiteX63" fmla="*/ 517699 w 1581884"/>
                <a:gd name="connsiteY63" fmla="*/ 42059 h 1350838"/>
                <a:gd name="connsiteX64" fmla="*/ 480662 w 1581884"/>
                <a:gd name="connsiteY64" fmla="*/ 69986 h 1350838"/>
                <a:gd name="connsiteX65" fmla="*/ 481198 w 1581884"/>
                <a:gd name="connsiteY65" fmla="*/ 554333 h 1350838"/>
                <a:gd name="connsiteX66" fmla="*/ 463531 w 1581884"/>
                <a:gd name="connsiteY66" fmla="*/ 572757 h 1350838"/>
                <a:gd name="connsiteX67" fmla="*/ 462580 w 1581884"/>
                <a:gd name="connsiteY67" fmla="*/ 572750 h 1350838"/>
                <a:gd name="connsiteX68" fmla="*/ 461777 w 1581884"/>
                <a:gd name="connsiteY68" fmla="*/ 572683 h 1350838"/>
                <a:gd name="connsiteX69" fmla="*/ 442890 w 1581884"/>
                <a:gd name="connsiteY69" fmla="*/ 552993 h 1350838"/>
                <a:gd name="connsiteX70" fmla="*/ 443225 w 1581884"/>
                <a:gd name="connsiteY70" fmla="*/ 418244 h 1350838"/>
                <a:gd name="connsiteX71" fmla="*/ 442689 w 1581884"/>
                <a:gd name="connsiteY71" fmla="*/ 394670 h 1350838"/>
                <a:gd name="connsiteX72" fmla="*/ 424875 w 1581884"/>
                <a:gd name="connsiteY72" fmla="*/ 382749 h 1350838"/>
                <a:gd name="connsiteX73" fmla="*/ 124971 w 1581884"/>
                <a:gd name="connsiteY73" fmla="*/ 380271 h 1350838"/>
                <a:gd name="connsiteX74" fmla="*/ 101932 w 1581884"/>
                <a:gd name="connsiteY74" fmla="*/ 404783 h 1350838"/>
                <a:gd name="connsiteX75" fmla="*/ 101932 w 1581884"/>
                <a:gd name="connsiteY75" fmla="*/ 1294113 h 1350838"/>
                <a:gd name="connsiteX76" fmla="*/ 110907 w 1581884"/>
                <a:gd name="connsiteY76" fmla="*/ 1303288 h 1350838"/>
                <a:gd name="connsiteX77" fmla="*/ 939090 w 1581884"/>
                <a:gd name="connsiteY77" fmla="*/ 1305364 h 1350838"/>
                <a:gd name="connsiteX78" fmla="*/ 952351 w 1581884"/>
                <a:gd name="connsiteY78" fmla="*/ 1292103 h 1350838"/>
                <a:gd name="connsiteX79" fmla="*/ 952351 w 1581884"/>
                <a:gd name="connsiteY79" fmla="*/ 1008742 h 1350838"/>
                <a:gd name="connsiteX80" fmla="*/ 939359 w 1581884"/>
                <a:gd name="connsiteY80" fmla="*/ 995482 h 1350838"/>
                <a:gd name="connsiteX81" fmla="*/ 812244 w 1581884"/>
                <a:gd name="connsiteY81" fmla="*/ 993205 h 1350838"/>
                <a:gd name="connsiteX82" fmla="*/ 798716 w 1581884"/>
                <a:gd name="connsiteY82" fmla="*/ 1006197 h 1350838"/>
                <a:gd name="connsiteX83" fmla="*/ 798716 w 1581884"/>
                <a:gd name="connsiteY83" fmla="*/ 1006465 h 1350838"/>
                <a:gd name="connsiteX84" fmla="*/ 798716 w 1581884"/>
                <a:gd name="connsiteY84" fmla="*/ 1292103 h 1350838"/>
                <a:gd name="connsiteX85" fmla="*/ 811976 w 1581884"/>
                <a:gd name="connsiteY85" fmla="*/ 1305364 h 1350838"/>
                <a:gd name="connsiteX86" fmla="*/ 939090 w 1581884"/>
                <a:gd name="connsiteY86" fmla="*/ 1305364 h 1350838"/>
                <a:gd name="connsiteX87" fmla="*/ 761412 w 1581884"/>
                <a:gd name="connsiteY87" fmla="*/ 993673 h 1350838"/>
                <a:gd name="connsiteX88" fmla="*/ 616952 w 1581884"/>
                <a:gd name="connsiteY88" fmla="*/ 993673 h 1350838"/>
                <a:gd name="connsiteX89" fmla="*/ 607844 w 1581884"/>
                <a:gd name="connsiteY89" fmla="*/ 1002782 h 1350838"/>
                <a:gd name="connsiteX90" fmla="*/ 607844 w 1581884"/>
                <a:gd name="connsiteY90" fmla="*/ 1301145 h 1350838"/>
                <a:gd name="connsiteX91" fmla="*/ 611728 w 1581884"/>
                <a:gd name="connsiteY91" fmla="*/ 1304962 h 1350838"/>
                <a:gd name="connsiteX92" fmla="*/ 755452 w 1581884"/>
                <a:gd name="connsiteY92" fmla="*/ 1304962 h 1350838"/>
                <a:gd name="connsiteX93" fmla="*/ 759001 w 1581884"/>
                <a:gd name="connsiteY93" fmla="*/ 1301413 h 1350838"/>
                <a:gd name="connsiteX94" fmla="*/ 759001 w 1581884"/>
                <a:gd name="connsiteY94" fmla="*/ 1301346 h 1350838"/>
                <a:gd name="connsiteX95" fmla="*/ 757862 w 1581884"/>
                <a:gd name="connsiteY95" fmla="*/ 1039349 h 1350838"/>
                <a:gd name="connsiteX96" fmla="*/ 764627 w 1581884"/>
                <a:gd name="connsiteY96" fmla="*/ 998027 h 1350838"/>
                <a:gd name="connsiteX97" fmla="*/ 762437 w 1581884"/>
                <a:gd name="connsiteY97" fmla="*/ 993827 h 1350838"/>
                <a:gd name="connsiteX98" fmla="*/ 761412 w 1581884"/>
                <a:gd name="connsiteY98" fmla="*/ 993673 h 1350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1581884" h="1350838">
                  <a:moveTo>
                    <a:pt x="1503603" y="1299471"/>
                  </a:moveTo>
                  <a:cubicBezTo>
                    <a:pt x="1506369" y="1301928"/>
                    <a:pt x="1509028" y="1303000"/>
                    <a:pt x="1511573" y="1302685"/>
                  </a:cubicBezTo>
                  <a:cubicBezTo>
                    <a:pt x="1524345" y="1300944"/>
                    <a:pt x="1541798" y="1300924"/>
                    <a:pt x="1563945" y="1302618"/>
                  </a:cubicBezTo>
                  <a:cubicBezTo>
                    <a:pt x="1574641" y="1303435"/>
                    <a:pt x="1582644" y="1312771"/>
                    <a:pt x="1581827" y="1323467"/>
                  </a:cubicBezTo>
                  <a:cubicBezTo>
                    <a:pt x="1581807" y="1323708"/>
                    <a:pt x="1581787" y="1323942"/>
                    <a:pt x="1581760" y="1324183"/>
                  </a:cubicBezTo>
                  <a:lnTo>
                    <a:pt x="1581559" y="1326193"/>
                  </a:lnTo>
                  <a:cubicBezTo>
                    <a:pt x="1580347" y="1336781"/>
                    <a:pt x="1571252" y="1344684"/>
                    <a:pt x="1560597" y="1344409"/>
                  </a:cubicBezTo>
                  <a:cubicBezTo>
                    <a:pt x="1508693" y="1343070"/>
                    <a:pt x="1447949" y="1350839"/>
                    <a:pt x="1394639" y="1350839"/>
                  </a:cubicBezTo>
                  <a:cubicBezTo>
                    <a:pt x="798180" y="1350839"/>
                    <a:pt x="488277" y="1350792"/>
                    <a:pt x="464924" y="1350705"/>
                  </a:cubicBezTo>
                  <a:cubicBezTo>
                    <a:pt x="365938" y="1350303"/>
                    <a:pt x="271708" y="1345012"/>
                    <a:pt x="188059" y="1344677"/>
                  </a:cubicBezTo>
                  <a:cubicBezTo>
                    <a:pt x="160420" y="1344543"/>
                    <a:pt x="102582" y="1344322"/>
                    <a:pt x="14533" y="1344007"/>
                  </a:cubicBezTo>
                  <a:cubicBezTo>
                    <a:pt x="6496" y="1343967"/>
                    <a:pt x="0" y="1337444"/>
                    <a:pt x="0" y="1329407"/>
                  </a:cubicBezTo>
                  <a:lnTo>
                    <a:pt x="0" y="1317084"/>
                  </a:lnTo>
                  <a:cubicBezTo>
                    <a:pt x="0" y="1309577"/>
                    <a:pt x="6088" y="1303489"/>
                    <a:pt x="13595" y="1303489"/>
                  </a:cubicBezTo>
                  <a:cubicBezTo>
                    <a:pt x="13642" y="1303489"/>
                    <a:pt x="13682" y="1303489"/>
                    <a:pt x="13729" y="1303489"/>
                  </a:cubicBezTo>
                  <a:cubicBezTo>
                    <a:pt x="29669" y="1303670"/>
                    <a:pt x="39427" y="1303777"/>
                    <a:pt x="42996" y="1303824"/>
                  </a:cubicBezTo>
                  <a:cubicBezTo>
                    <a:pt x="56612" y="1304005"/>
                    <a:pt x="63423" y="1297348"/>
                    <a:pt x="63423" y="1283866"/>
                  </a:cubicBezTo>
                  <a:cubicBezTo>
                    <a:pt x="63242" y="1168050"/>
                    <a:pt x="63222" y="878500"/>
                    <a:pt x="63356" y="415230"/>
                  </a:cubicBezTo>
                  <a:cubicBezTo>
                    <a:pt x="63403" y="391609"/>
                    <a:pt x="65814" y="376272"/>
                    <a:pt x="70589" y="369220"/>
                  </a:cubicBezTo>
                  <a:cubicBezTo>
                    <a:pt x="84251" y="349129"/>
                    <a:pt x="98918" y="343838"/>
                    <a:pt x="125373" y="343101"/>
                  </a:cubicBezTo>
                  <a:cubicBezTo>
                    <a:pt x="213194" y="340603"/>
                    <a:pt x="316064" y="338326"/>
                    <a:pt x="433983" y="336270"/>
                  </a:cubicBezTo>
                  <a:cubicBezTo>
                    <a:pt x="438899" y="336196"/>
                    <a:pt x="442857" y="332178"/>
                    <a:pt x="442890" y="327228"/>
                  </a:cubicBezTo>
                  <a:cubicBezTo>
                    <a:pt x="443379" y="234183"/>
                    <a:pt x="443292" y="151941"/>
                    <a:pt x="442622" y="80501"/>
                  </a:cubicBezTo>
                  <a:cubicBezTo>
                    <a:pt x="442354" y="53980"/>
                    <a:pt x="445455" y="36433"/>
                    <a:pt x="451931" y="27861"/>
                  </a:cubicBezTo>
                  <a:cubicBezTo>
                    <a:pt x="470751" y="2880"/>
                    <a:pt x="488432" y="0"/>
                    <a:pt x="521851" y="0"/>
                  </a:cubicBezTo>
                  <a:cubicBezTo>
                    <a:pt x="692049" y="87"/>
                    <a:pt x="839013" y="288"/>
                    <a:pt x="962732" y="603"/>
                  </a:cubicBezTo>
                  <a:cubicBezTo>
                    <a:pt x="995147" y="670"/>
                    <a:pt x="1022806" y="3215"/>
                    <a:pt x="1054351" y="4688"/>
                  </a:cubicBezTo>
                  <a:cubicBezTo>
                    <a:pt x="1100093" y="6831"/>
                    <a:pt x="1105183" y="47685"/>
                    <a:pt x="1108598" y="85189"/>
                  </a:cubicBezTo>
                  <a:cubicBezTo>
                    <a:pt x="1109489" y="94920"/>
                    <a:pt x="1109938" y="106065"/>
                    <a:pt x="1109938" y="118609"/>
                  </a:cubicBezTo>
                  <a:cubicBezTo>
                    <a:pt x="1109757" y="204869"/>
                    <a:pt x="1109824" y="273135"/>
                    <a:pt x="1110139" y="323411"/>
                  </a:cubicBezTo>
                  <a:cubicBezTo>
                    <a:pt x="1110185" y="334348"/>
                    <a:pt x="1115543" y="339732"/>
                    <a:pt x="1126212" y="339551"/>
                  </a:cubicBezTo>
                  <a:cubicBezTo>
                    <a:pt x="1226269" y="337629"/>
                    <a:pt x="1315524" y="336826"/>
                    <a:pt x="1393969" y="337140"/>
                  </a:cubicBezTo>
                  <a:cubicBezTo>
                    <a:pt x="1414911" y="337227"/>
                    <a:pt x="1436048" y="338634"/>
                    <a:pt x="1457392" y="341360"/>
                  </a:cubicBezTo>
                  <a:cubicBezTo>
                    <a:pt x="1507220" y="347722"/>
                    <a:pt x="1502397" y="376386"/>
                    <a:pt x="1502397" y="423401"/>
                  </a:cubicBezTo>
                  <a:cubicBezTo>
                    <a:pt x="1502531" y="724912"/>
                    <a:pt x="1502377" y="1015727"/>
                    <a:pt x="1501929" y="1295854"/>
                  </a:cubicBezTo>
                  <a:cubicBezTo>
                    <a:pt x="1501929" y="1297254"/>
                    <a:pt x="1502545" y="1298580"/>
                    <a:pt x="1503603" y="1299471"/>
                  </a:cubicBezTo>
                  <a:close/>
                  <a:moveTo>
                    <a:pt x="110907" y="1303288"/>
                  </a:moveTo>
                  <a:lnTo>
                    <a:pt x="555404" y="1311392"/>
                  </a:lnTo>
                  <a:cubicBezTo>
                    <a:pt x="560621" y="1311465"/>
                    <a:pt x="564908" y="1307326"/>
                    <a:pt x="564981" y="1302149"/>
                  </a:cubicBezTo>
                  <a:cubicBezTo>
                    <a:pt x="564981" y="1302129"/>
                    <a:pt x="564981" y="1302103"/>
                    <a:pt x="564981" y="1302083"/>
                  </a:cubicBezTo>
                  <a:cubicBezTo>
                    <a:pt x="565832" y="1227877"/>
                    <a:pt x="565832" y="1149231"/>
                    <a:pt x="564981" y="1066138"/>
                  </a:cubicBezTo>
                  <a:cubicBezTo>
                    <a:pt x="564532" y="1020014"/>
                    <a:pt x="565671" y="993225"/>
                    <a:pt x="568397" y="985771"/>
                  </a:cubicBezTo>
                  <a:cubicBezTo>
                    <a:pt x="577324" y="961305"/>
                    <a:pt x="599184" y="949003"/>
                    <a:pt x="633963" y="948869"/>
                  </a:cubicBezTo>
                  <a:cubicBezTo>
                    <a:pt x="727725" y="948420"/>
                    <a:pt x="818158" y="948487"/>
                    <a:pt x="905269" y="949070"/>
                  </a:cubicBezTo>
                  <a:cubicBezTo>
                    <a:pt x="942104" y="949337"/>
                    <a:pt x="978203" y="957173"/>
                    <a:pt x="990861" y="995348"/>
                  </a:cubicBezTo>
                  <a:cubicBezTo>
                    <a:pt x="993003" y="1001824"/>
                    <a:pt x="994075" y="1020128"/>
                    <a:pt x="994075" y="1050265"/>
                  </a:cubicBezTo>
                  <a:cubicBezTo>
                    <a:pt x="994209" y="1148896"/>
                    <a:pt x="993941" y="1231714"/>
                    <a:pt x="993271" y="1298734"/>
                  </a:cubicBezTo>
                  <a:cubicBezTo>
                    <a:pt x="993198" y="1304848"/>
                    <a:pt x="998073" y="1309878"/>
                    <a:pt x="1004188" y="1309985"/>
                  </a:cubicBezTo>
                  <a:cubicBezTo>
                    <a:pt x="1105317" y="1311640"/>
                    <a:pt x="1214100" y="1312242"/>
                    <a:pt x="1330546" y="1311793"/>
                  </a:cubicBezTo>
                  <a:cubicBezTo>
                    <a:pt x="1372518" y="1311660"/>
                    <a:pt x="1413773" y="1309403"/>
                    <a:pt x="1454311" y="1305029"/>
                  </a:cubicBezTo>
                  <a:cubicBezTo>
                    <a:pt x="1460901" y="1304313"/>
                    <a:pt x="1465898" y="1298767"/>
                    <a:pt x="1465898" y="1292171"/>
                  </a:cubicBezTo>
                  <a:cubicBezTo>
                    <a:pt x="1466031" y="1109690"/>
                    <a:pt x="1466011" y="817334"/>
                    <a:pt x="1465831" y="415097"/>
                  </a:cubicBezTo>
                  <a:cubicBezTo>
                    <a:pt x="1465831" y="395139"/>
                    <a:pt x="1468174" y="380873"/>
                    <a:pt x="1445002" y="380338"/>
                  </a:cubicBezTo>
                  <a:cubicBezTo>
                    <a:pt x="1417054" y="379715"/>
                    <a:pt x="1306482" y="379601"/>
                    <a:pt x="1113286" y="380003"/>
                  </a:cubicBezTo>
                  <a:cubicBezTo>
                    <a:pt x="1111103" y="380003"/>
                    <a:pt x="1109335" y="381804"/>
                    <a:pt x="1109335" y="384021"/>
                  </a:cubicBezTo>
                  <a:lnTo>
                    <a:pt x="1109335" y="545158"/>
                  </a:lnTo>
                  <a:cubicBezTo>
                    <a:pt x="1109335" y="556938"/>
                    <a:pt x="1101887" y="567426"/>
                    <a:pt x="1090784" y="571277"/>
                  </a:cubicBezTo>
                  <a:lnTo>
                    <a:pt x="1083551" y="573822"/>
                  </a:lnTo>
                  <a:cubicBezTo>
                    <a:pt x="1076418" y="576286"/>
                    <a:pt x="1068642" y="572502"/>
                    <a:pt x="1066178" y="565370"/>
                  </a:cubicBezTo>
                  <a:cubicBezTo>
                    <a:pt x="1065562" y="563588"/>
                    <a:pt x="1065321" y="561700"/>
                    <a:pt x="1065468" y="559824"/>
                  </a:cubicBezTo>
                  <a:cubicBezTo>
                    <a:pt x="1069620" y="509280"/>
                    <a:pt x="1071717" y="483409"/>
                    <a:pt x="1071763" y="482203"/>
                  </a:cubicBezTo>
                  <a:cubicBezTo>
                    <a:pt x="1073237" y="341025"/>
                    <a:pt x="1073217" y="206678"/>
                    <a:pt x="1071696" y="79162"/>
                  </a:cubicBezTo>
                  <a:cubicBezTo>
                    <a:pt x="1071294" y="46546"/>
                    <a:pt x="1047720" y="42394"/>
                    <a:pt x="1018855" y="42327"/>
                  </a:cubicBezTo>
                  <a:cubicBezTo>
                    <a:pt x="973400" y="42327"/>
                    <a:pt x="806351" y="42240"/>
                    <a:pt x="517699" y="42059"/>
                  </a:cubicBezTo>
                  <a:cubicBezTo>
                    <a:pt x="495932" y="41992"/>
                    <a:pt x="480596" y="45541"/>
                    <a:pt x="480662" y="69986"/>
                  </a:cubicBezTo>
                  <a:cubicBezTo>
                    <a:pt x="480797" y="145933"/>
                    <a:pt x="480977" y="307384"/>
                    <a:pt x="481198" y="554333"/>
                  </a:cubicBezTo>
                  <a:cubicBezTo>
                    <a:pt x="481426" y="564278"/>
                    <a:pt x="473517" y="572529"/>
                    <a:pt x="463531" y="572757"/>
                  </a:cubicBezTo>
                  <a:cubicBezTo>
                    <a:pt x="463216" y="572764"/>
                    <a:pt x="462895" y="572757"/>
                    <a:pt x="462580" y="572750"/>
                  </a:cubicBezTo>
                  <a:lnTo>
                    <a:pt x="461777" y="572683"/>
                  </a:lnTo>
                  <a:cubicBezTo>
                    <a:pt x="451168" y="572355"/>
                    <a:pt x="442776" y="563602"/>
                    <a:pt x="442890" y="552993"/>
                  </a:cubicBezTo>
                  <a:cubicBezTo>
                    <a:pt x="443024" y="521650"/>
                    <a:pt x="443138" y="476731"/>
                    <a:pt x="443225" y="418244"/>
                  </a:cubicBezTo>
                  <a:cubicBezTo>
                    <a:pt x="443272" y="403825"/>
                    <a:pt x="443091" y="395962"/>
                    <a:pt x="442689" y="394670"/>
                  </a:cubicBezTo>
                  <a:cubicBezTo>
                    <a:pt x="440412" y="387390"/>
                    <a:pt x="434472" y="383418"/>
                    <a:pt x="424875" y="382749"/>
                  </a:cubicBezTo>
                  <a:cubicBezTo>
                    <a:pt x="337274" y="376788"/>
                    <a:pt x="240700" y="379199"/>
                    <a:pt x="124971" y="380271"/>
                  </a:cubicBezTo>
                  <a:cubicBezTo>
                    <a:pt x="109614" y="380405"/>
                    <a:pt x="101932" y="388575"/>
                    <a:pt x="101932" y="404783"/>
                  </a:cubicBezTo>
                  <a:cubicBezTo>
                    <a:pt x="101752" y="537878"/>
                    <a:pt x="101752" y="834325"/>
                    <a:pt x="101932" y="1294113"/>
                  </a:cubicBezTo>
                  <a:cubicBezTo>
                    <a:pt x="101932" y="1299102"/>
                    <a:pt x="105917" y="1303181"/>
                    <a:pt x="110907" y="1303288"/>
                  </a:cubicBezTo>
                  <a:close/>
                  <a:moveTo>
                    <a:pt x="939090" y="1305364"/>
                  </a:moveTo>
                  <a:cubicBezTo>
                    <a:pt x="946411" y="1305364"/>
                    <a:pt x="952351" y="1299430"/>
                    <a:pt x="952351" y="1292103"/>
                  </a:cubicBezTo>
                  <a:lnTo>
                    <a:pt x="952351" y="1008742"/>
                  </a:lnTo>
                  <a:cubicBezTo>
                    <a:pt x="952351" y="1001523"/>
                    <a:pt x="946578" y="995629"/>
                    <a:pt x="939359" y="995482"/>
                  </a:cubicBezTo>
                  <a:lnTo>
                    <a:pt x="812244" y="993205"/>
                  </a:lnTo>
                  <a:cubicBezTo>
                    <a:pt x="804924" y="993057"/>
                    <a:pt x="798863" y="998870"/>
                    <a:pt x="798716" y="1006197"/>
                  </a:cubicBezTo>
                  <a:cubicBezTo>
                    <a:pt x="798716" y="1006284"/>
                    <a:pt x="798716" y="1006378"/>
                    <a:pt x="798716" y="1006465"/>
                  </a:cubicBezTo>
                  <a:lnTo>
                    <a:pt x="798716" y="1292103"/>
                  </a:lnTo>
                  <a:cubicBezTo>
                    <a:pt x="798716" y="1299430"/>
                    <a:pt x="804656" y="1305364"/>
                    <a:pt x="811976" y="1305364"/>
                  </a:cubicBezTo>
                  <a:lnTo>
                    <a:pt x="939090" y="1305364"/>
                  </a:lnTo>
                  <a:close/>
                  <a:moveTo>
                    <a:pt x="761412" y="993673"/>
                  </a:moveTo>
                  <a:lnTo>
                    <a:pt x="616952" y="993673"/>
                  </a:lnTo>
                  <a:cubicBezTo>
                    <a:pt x="611922" y="993673"/>
                    <a:pt x="607844" y="997752"/>
                    <a:pt x="607844" y="1002782"/>
                  </a:cubicBezTo>
                  <a:lnTo>
                    <a:pt x="607844" y="1301145"/>
                  </a:lnTo>
                  <a:cubicBezTo>
                    <a:pt x="607844" y="1303254"/>
                    <a:pt x="609585" y="1304962"/>
                    <a:pt x="611728" y="1304962"/>
                  </a:cubicBezTo>
                  <a:lnTo>
                    <a:pt x="755452" y="1304962"/>
                  </a:lnTo>
                  <a:cubicBezTo>
                    <a:pt x="757414" y="1304962"/>
                    <a:pt x="759001" y="1303375"/>
                    <a:pt x="759001" y="1301413"/>
                  </a:cubicBezTo>
                  <a:cubicBezTo>
                    <a:pt x="759001" y="1301393"/>
                    <a:pt x="759001" y="1301366"/>
                    <a:pt x="759001" y="1301346"/>
                  </a:cubicBezTo>
                  <a:cubicBezTo>
                    <a:pt x="758110" y="1205173"/>
                    <a:pt x="757728" y="1117841"/>
                    <a:pt x="757862" y="1039349"/>
                  </a:cubicBezTo>
                  <a:cubicBezTo>
                    <a:pt x="757862" y="1026403"/>
                    <a:pt x="760120" y="1012627"/>
                    <a:pt x="764627" y="998027"/>
                  </a:cubicBezTo>
                  <a:cubicBezTo>
                    <a:pt x="765183" y="996265"/>
                    <a:pt x="764198" y="994383"/>
                    <a:pt x="762437" y="993827"/>
                  </a:cubicBezTo>
                  <a:cubicBezTo>
                    <a:pt x="762109" y="993720"/>
                    <a:pt x="761760" y="993673"/>
                    <a:pt x="761412" y="993673"/>
                  </a:cubicBezTo>
                  <a:close/>
                </a:path>
              </a:pathLst>
            </a:custGeom>
            <a:grpFill/>
            <a:ln w="6697" cap="flat">
              <a:noFill/>
              <a:prstDash val="solid"/>
              <a:miter/>
            </a:ln>
          </p:spPr>
          <p:txBody>
            <a:bodyPr rtlCol="0" anchor="ctr"/>
            <a:lstStyle/>
            <a:p>
              <a:endParaRPr lang="en-US"/>
            </a:p>
          </p:txBody>
        </p:sp>
        <p:sp>
          <p:nvSpPr>
            <p:cNvPr id="11" name="Free-form: Shape 1158">
              <a:extLst>
                <a:ext uri="{FF2B5EF4-FFF2-40B4-BE49-F238E27FC236}">
                  <a16:creationId xmlns:a16="http://schemas.microsoft.com/office/drawing/2014/main" id="{156B0888-0799-C953-F0D8-BF3786DB12E1}"/>
                </a:ext>
              </a:extLst>
            </p:cNvPr>
            <p:cNvSpPr/>
            <p:nvPr/>
          </p:nvSpPr>
          <p:spPr>
            <a:xfrm>
              <a:off x="5084716" y="812903"/>
              <a:ext cx="376276" cy="400450"/>
            </a:xfrm>
            <a:custGeom>
              <a:avLst/>
              <a:gdLst>
                <a:gd name="connsiteX0" fmla="*/ 258782 w 376276"/>
                <a:gd name="connsiteY0" fmla="*/ 115538 h 400450"/>
                <a:gd name="connsiteX1" fmla="*/ 271909 w 376276"/>
                <a:gd name="connsiteY1" fmla="*/ 129937 h 400450"/>
                <a:gd name="connsiteX2" fmla="*/ 337341 w 376276"/>
                <a:gd name="connsiteY2" fmla="*/ 132415 h 400450"/>
                <a:gd name="connsiteX3" fmla="*/ 373574 w 376276"/>
                <a:gd name="connsiteY3" fmla="*/ 164562 h 400450"/>
                <a:gd name="connsiteX4" fmla="*/ 374913 w 376276"/>
                <a:gd name="connsiteY4" fmla="*/ 245197 h 400450"/>
                <a:gd name="connsiteX5" fmla="*/ 334194 w 376276"/>
                <a:gd name="connsiteY5" fmla="*/ 272991 h 400450"/>
                <a:gd name="connsiteX6" fmla="*/ 272914 w 376276"/>
                <a:gd name="connsiteY6" fmla="*/ 273326 h 400450"/>
                <a:gd name="connsiteX7" fmla="*/ 261796 w 376276"/>
                <a:gd name="connsiteY7" fmla="*/ 285314 h 400450"/>
                <a:gd name="connsiteX8" fmla="*/ 261729 w 376276"/>
                <a:gd name="connsiteY8" fmla="*/ 372512 h 400450"/>
                <a:gd name="connsiteX9" fmla="*/ 237552 w 376276"/>
                <a:gd name="connsiteY9" fmla="*/ 399837 h 400450"/>
                <a:gd name="connsiteX10" fmla="*/ 152631 w 376276"/>
                <a:gd name="connsiteY10" fmla="*/ 399235 h 400450"/>
                <a:gd name="connsiteX11" fmla="*/ 123832 w 376276"/>
                <a:gd name="connsiteY11" fmla="*/ 362266 h 400450"/>
                <a:gd name="connsiteX12" fmla="*/ 124703 w 376276"/>
                <a:gd name="connsiteY12" fmla="*/ 284376 h 400450"/>
                <a:gd name="connsiteX13" fmla="*/ 113586 w 376276"/>
                <a:gd name="connsiteY13" fmla="*/ 273527 h 400450"/>
                <a:gd name="connsiteX14" fmla="*/ 35562 w 376276"/>
                <a:gd name="connsiteY14" fmla="*/ 271384 h 400450"/>
                <a:gd name="connsiteX15" fmla="*/ 134 w 376276"/>
                <a:gd name="connsiteY15" fmla="*/ 235084 h 400450"/>
                <a:gd name="connsiteX16" fmla="*/ 0 w 376276"/>
                <a:gd name="connsiteY16" fmla="*/ 190414 h 400450"/>
                <a:gd name="connsiteX17" fmla="*/ 31410 w 376276"/>
                <a:gd name="connsiteY17" fmla="*/ 135027 h 400450"/>
                <a:gd name="connsiteX18" fmla="*/ 37974 w 376276"/>
                <a:gd name="connsiteY18" fmla="*/ 133688 h 400450"/>
                <a:gd name="connsiteX19" fmla="*/ 115260 w 376276"/>
                <a:gd name="connsiteY19" fmla="*/ 130473 h 400450"/>
                <a:gd name="connsiteX20" fmla="*/ 125842 w 376276"/>
                <a:gd name="connsiteY20" fmla="*/ 119825 h 400450"/>
                <a:gd name="connsiteX21" fmla="*/ 128253 w 376276"/>
                <a:gd name="connsiteY21" fmla="*/ 55330 h 400450"/>
                <a:gd name="connsiteX22" fmla="*/ 177545 w 376276"/>
                <a:gd name="connsiteY22" fmla="*/ 747 h 400450"/>
                <a:gd name="connsiteX23" fmla="*/ 261327 w 376276"/>
                <a:gd name="connsiteY23" fmla="*/ 47896 h 400450"/>
                <a:gd name="connsiteX24" fmla="*/ 258782 w 376276"/>
                <a:gd name="connsiteY24" fmla="*/ 115538 h 400450"/>
                <a:gd name="connsiteX25" fmla="*/ 333591 w 376276"/>
                <a:gd name="connsiteY25" fmla="*/ 187132 h 400450"/>
                <a:gd name="connsiteX26" fmla="*/ 319058 w 376276"/>
                <a:gd name="connsiteY26" fmla="*/ 172197 h 400450"/>
                <a:gd name="connsiteX27" fmla="*/ 256103 w 376276"/>
                <a:gd name="connsiteY27" fmla="*/ 171996 h 400450"/>
                <a:gd name="connsiteX28" fmla="*/ 219537 w 376276"/>
                <a:gd name="connsiteY28" fmla="*/ 144604 h 400450"/>
                <a:gd name="connsiteX29" fmla="*/ 219537 w 376276"/>
                <a:gd name="connsiteY29" fmla="*/ 56870 h 400450"/>
                <a:gd name="connsiteX30" fmla="*/ 201789 w 376276"/>
                <a:gd name="connsiteY30" fmla="*/ 39323 h 400450"/>
                <a:gd name="connsiteX31" fmla="*/ 181630 w 376276"/>
                <a:gd name="connsiteY31" fmla="*/ 39323 h 400450"/>
                <a:gd name="connsiteX32" fmla="*/ 165590 w 376276"/>
                <a:gd name="connsiteY32" fmla="*/ 55296 h 400450"/>
                <a:gd name="connsiteX33" fmla="*/ 165624 w 376276"/>
                <a:gd name="connsiteY33" fmla="*/ 56334 h 400450"/>
                <a:gd name="connsiteX34" fmla="*/ 165891 w 376276"/>
                <a:gd name="connsiteY34" fmla="*/ 134759 h 400450"/>
                <a:gd name="connsiteX35" fmla="*/ 135955 w 376276"/>
                <a:gd name="connsiteY35" fmla="*/ 171527 h 400450"/>
                <a:gd name="connsiteX36" fmla="*/ 135084 w 376276"/>
                <a:gd name="connsiteY36" fmla="*/ 171594 h 400450"/>
                <a:gd name="connsiteX37" fmla="*/ 53310 w 376276"/>
                <a:gd name="connsiteY37" fmla="*/ 171862 h 400450"/>
                <a:gd name="connsiteX38" fmla="*/ 40385 w 376276"/>
                <a:gd name="connsiteY38" fmla="*/ 184788 h 400450"/>
                <a:gd name="connsiteX39" fmla="*/ 40385 w 376276"/>
                <a:gd name="connsiteY39" fmla="*/ 220752 h 400450"/>
                <a:gd name="connsiteX40" fmla="*/ 51294 w 376276"/>
                <a:gd name="connsiteY40" fmla="*/ 231749 h 400450"/>
                <a:gd name="connsiteX41" fmla="*/ 51837 w 376276"/>
                <a:gd name="connsiteY41" fmla="*/ 231736 h 400450"/>
                <a:gd name="connsiteX42" fmla="*/ 115461 w 376276"/>
                <a:gd name="connsiteY42" fmla="*/ 231602 h 400450"/>
                <a:gd name="connsiteX43" fmla="*/ 163480 w 376276"/>
                <a:gd name="connsiteY43" fmla="*/ 284979 h 400450"/>
                <a:gd name="connsiteX44" fmla="*/ 163146 w 376276"/>
                <a:gd name="connsiteY44" fmla="*/ 339093 h 400450"/>
                <a:gd name="connsiteX45" fmla="*/ 180693 w 376276"/>
                <a:gd name="connsiteY45" fmla="*/ 362065 h 400450"/>
                <a:gd name="connsiteX46" fmla="*/ 197636 w 376276"/>
                <a:gd name="connsiteY46" fmla="*/ 364677 h 400450"/>
                <a:gd name="connsiteX47" fmla="*/ 221117 w 376276"/>
                <a:gd name="connsiteY47" fmla="*/ 347371 h 400450"/>
                <a:gd name="connsiteX48" fmla="*/ 221345 w 376276"/>
                <a:gd name="connsiteY48" fmla="*/ 343781 h 400450"/>
                <a:gd name="connsiteX49" fmla="*/ 219938 w 376276"/>
                <a:gd name="connsiteY49" fmla="*/ 282166 h 400450"/>
                <a:gd name="connsiteX50" fmla="*/ 252956 w 376276"/>
                <a:gd name="connsiteY50" fmla="*/ 231200 h 400450"/>
                <a:gd name="connsiteX51" fmla="*/ 319594 w 376276"/>
                <a:gd name="connsiteY51" fmla="*/ 232473 h 400450"/>
                <a:gd name="connsiteX52" fmla="*/ 333578 w 376276"/>
                <a:gd name="connsiteY52" fmla="*/ 219761 h 400450"/>
                <a:gd name="connsiteX53" fmla="*/ 333591 w 376276"/>
                <a:gd name="connsiteY53" fmla="*/ 219145 h 400450"/>
                <a:gd name="connsiteX54" fmla="*/ 333591 w 376276"/>
                <a:gd name="connsiteY54" fmla="*/ 187132 h 40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76276" h="400450">
                  <a:moveTo>
                    <a:pt x="258782" y="115538"/>
                  </a:moveTo>
                  <a:cubicBezTo>
                    <a:pt x="258481" y="123120"/>
                    <a:pt x="264328" y="129542"/>
                    <a:pt x="271909" y="129937"/>
                  </a:cubicBezTo>
                  <a:cubicBezTo>
                    <a:pt x="294278" y="131190"/>
                    <a:pt x="316091" y="132014"/>
                    <a:pt x="337341" y="132415"/>
                  </a:cubicBezTo>
                  <a:cubicBezTo>
                    <a:pt x="358860" y="132817"/>
                    <a:pt x="370942" y="143533"/>
                    <a:pt x="373574" y="164562"/>
                  </a:cubicBezTo>
                  <a:cubicBezTo>
                    <a:pt x="376654" y="188853"/>
                    <a:pt x="377103" y="215729"/>
                    <a:pt x="374913" y="245197"/>
                  </a:cubicBezTo>
                  <a:cubicBezTo>
                    <a:pt x="373038" y="270312"/>
                    <a:pt x="358036" y="274330"/>
                    <a:pt x="334194" y="272991"/>
                  </a:cubicBezTo>
                  <a:cubicBezTo>
                    <a:pt x="312227" y="271786"/>
                    <a:pt x="291800" y="271899"/>
                    <a:pt x="272914" y="273326"/>
                  </a:cubicBezTo>
                  <a:cubicBezTo>
                    <a:pt x="266652" y="273815"/>
                    <a:pt x="261810" y="279032"/>
                    <a:pt x="261796" y="285314"/>
                  </a:cubicBezTo>
                  <a:cubicBezTo>
                    <a:pt x="261883" y="336166"/>
                    <a:pt x="261863" y="365232"/>
                    <a:pt x="261729" y="372512"/>
                  </a:cubicBezTo>
                  <a:cubicBezTo>
                    <a:pt x="261462" y="388988"/>
                    <a:pt x="255970" y="399368"/>
                    <a:pt x="237552" y="399837"/>
                  </a:cubicBezTo>
                  <a:cubicBezTo>
                    <a:pt x="195225" y="400822"/>
                    <a:pt x="166916" y="400621"/>
                    <a:pt x="152631" y="399235"/>
                  </a:cubicBezTo>
                  <a:cubicBezTo>
                    <a:pt x="132405" y="397178"/>
                    <a:pt x="122808" y="384855"/>
                    <a:pt x="123832" y="362266"/>
                  </a:cubicBezTo>
                  <a:cubicBezTo>
                    <a:pt x="125440" y="326321"/>
                    <a:pt x="125728" y="300363"/>
                    <a:pt x="124703" y="284376"/>
                  </a:cubicBezTo>
                  <a:cubicBezTo>
                    <a:pt x="124328" y="278443"/>
                    <a:pt x="119526" y="273754"/>
                    <a:pt x="113586" y="273527"/>
                  </a:cubicBezTo>
                  <a:cubicBezTo>
                    <a:pt x="91304" y="272589"/>
                    <a:pt x="65298" y="271873"/>
                    <a:pt x="35562" y="271384"/>
                  </a:cubicBezTo>
                  <a:cubicBezTo>
                    <a:pt x="12169" y="270982"/>
                    <a:pt x="355" y="258880"/>
                    <a:pt x="134" y="235084"/>
                  </a:cubicBezTo>
                  <a:cubicBezTo>
                    <a:pt x="47" y="226197"/>
                    <a:pt x="0" y="211309"/>
                    <a:pt x="0" y="190414"/>
                  </a:cubicBezTo>
                  <a:cubicBezTo>
                    <a:pt x="0" y="163960"/>
                    <a:pt x="7903" y="144336"/>
                    <a:pt x="31410" y="135027"/>
                  </a:cubicBezTo>
                  <a:cubicBezTo>
                    <a:pt x="33493" y="134230"/>
                    <a:pt x="35710" y="133775"/>
                    <a:pt x="37974" y="133688"/>
                  </a:cubicBezTo>
                  <a:lnTo>
                    <a:pt x="115260" y="130473"/>
                  </a:lnTo>
                  <a:cubicBezTo>
                    <a:pt x="121053" y="130232"/>
                    <a:pt x="125668" y="125584"/>
                    <a:pt x="125842" y="119825"/>
                  </a:cubicBezTo>
                  <a:cubicBezTo>
                    <a:pt x="126424" y="97770"/>
                    <a:pt x="127228" y="76272"/>
                    <a:pt x="128253" y="55330"/>
                  </a:cubicBezTo>
                  <a:cubicBezTo>
                    <a:pt x="130262" y="15079"/>
                    <a:pt x="136423" y="2823"/>
                    <a:pt x="177545" y="747"/>
                  </a:cubicBezTo>
                  <a:cubicBezTo>
                    <a:pt x="217259" y="-1329"/>
                    <a:pt x="262801" y="-2602"/>
                    <a:pt x="261327" y="47896"/>
                  </a:cubicBezTo>
                  <a:cubicBezTo>
                    <a:pt x="260839" y="65262"/>
                    <a:pt x="259988" y="87812"/>
                    <a:pt x="258782" y="115538"/>
                  </a:cubicBezTo>
                  <a:close/>
                  <a:moveTo>
                    <a:pt x="333591" y="187132"/>
                  </a:moveTo>
                  <a:cubicBezTo>
                    <a:pt x="333591" y="179035"/>
                    <a:pt x="327148" y="172418"/>
                    <a:pt x="319058" y="172197"/>
                  </a:cubicBezTo>
                  <a:cubicBezTo>
                    <a:pt x="313787" y="172016"/>
                    <a:pt x="292805" y="171949"/>
                    <a:pt x="256103" y="171996"/>
                  </a:cubicBezTo>
                  <a:cubicBezTo>
                    <a:pt x="235878" y="172063"/>
                    <a:pt x="219537" y="165500"/>
                    <a:pt x="219537" y="144604"/>
                  </a:cubicBezTo>
                  <a:cubicBezTo>
                    <a:pt x="219624" y="96873"/>
                    <a:pt x="219624" y="67633"/>
                    <a:pt x="219537" y="56870"/>
                  </a:cubicBezTo>
                  <a:cubicBezTo>
                    <a:pt x="219429" y="47146"/>
                    <a:pt x="211513" y="39323"/>
                    <a:pt x="201789" y="39323"/>
                  </a:cubicBezTo>
                  <a:lnTo>
                    <a:pt x="181630" y="39323"/>
                  </a:lnTo>
                  <a:cubicBezTo>
                    <a:pt x="172790" y="39303"/>
                    <a:pt x="165610" y="46456"/>
                    <a:pt x="165590" y="55296"/>
                  </a:cubicBezTo>
                  <a:cubicBezTo>
                    <a:pt x="165590" y="55645"/>
                    <a:pt x="165603" y="55986"/>
                    <a:pt x="165624" y="56334"/>
                  </a:cubicBezTo>
                  <a:cubicBezTo>
                    <a:pt x="166293" y="67988"/>
                    <a:pt x="166380" y="94127"/>
                    <a:pt x="165891" y="134759"/>
                  </a:cubicBezTo>
                  <a:cubicBezTo>
                    <a:pt x="165670" y="154851"/>
                    <a:pt x="155691" y="167107"/>
                    <a:pt x="135955" y="171527"/>
                  </a:cubicBezTo>
                  <a:cubicBezTo>
                    <a:pt x="135647" y="171574"/>
                    <a:pt x="135352" y="171594"/>
                    <a:pt x="135084" y="171594"/>
                  </a:cubicBezTo>
                  <a:lnTo>
                    <a:pt x="53310" y="171862"/>
                  </a:lnTo>
                  <a:cubicBezTo>
                    <a:pt x="46158" y="171896"/>
                    <a:pt x="40385" y="177676"/>
                    <a:pt x="40385" y="184788"/>
                  </a:cubicBezTo>
                  <a:lnTo>
                    <a:pt x="40385" y="220752"/>
                  </a:lnTo>
                  <a:cubicBezTo>
                    <a:pt x="40378" y="226820"/>
                    <a:pt x="45260" y="231743"/>
                    <a:pt x="51294" y="231749"/>
                  </a:cubicBezTo>
                  <a:cubicBezTo>
                    <a:pt x="51475" y="231749"/>
                    <a:pt x="51656" y="231743"/>
                    <a:pt x="51837" y="231736"/>
                  </a:cubicBezTo>
                  <a:cubicBezTo>
                    <a:pt x="57550" y="231468"/>
                    <a:pt x="78760" y="231421"/>
                    <a:pt x="115461" y="231602"/>
                  </a:cubicBezTo>
                  <a:cubicBezTo>
                    <a:pt x="150957" y="231736"/>
                    <a:pt x="163548" y="248010"/>
                    <a:pt x="163480" y="284979"/>
                  </a:cubicBezTo>
                  <a:cubicBezTo>
                    <a:pt x="163433" y="319490"/>
                    <a:pt x="163326" y="337533"/>
                    <a:pt x="163146" y="339093"/>
                  </a:cubicBezTo>
                  <a:cubicBezTo>
                    <a:pt x="161833" y="350210"/>
                    <a:pt x="169595" y="360370"/>
                    <a:pt x="180693" y="362065"/>
                  </a:cubicBezTo>
                  <a:lnTo>
                    <a:pt x="197636" y="364677"/>
                  </a:lnTo>
                  <a:cubicBezTo>
                    <a:pt x="208901" y="366384"/>
                    <a:pt x="219416" y="358629"/>
                    <a:pt x="221117" y="347371"/>
                  </a:cubicBezTo>
                  <a:cubicBezTo>
                    <a:pt x="221298" y="346179"/>
                    <a:pt x="221372" y="344980"/>
                    <a:pt x="221345" y="343781"/>
                  </a:cubicBezTo>
                  <a:cubicBezTo>
                    <a:pt x="220588" y="313422"/>
                    <a:pt x="220119" y="292882"/>
                    <a:pt x="219938" y="282166"/>
                  </a:cubicBezTo>
                  <a:cubicBezTo>
                    <a:pt x="219402" y="254640"/>
                    <a:pt x="220541" y="231200"/>
                    <a:pt x="252956" y="231200"/>
                  </a:cubicBezTo>
                  <a:cubicBezTo>
                    <a:pt x="277957" y="231200"/>
                    <a:pt x="300172" y="231622"/>
                    <a:pt x="319594" y="232473"/>
                  </a:cubicBezTo>
                  <a:cubicBezTo>
                    <a:pt x="326981" y="232807"/>
                    <a:pt x="333243" y="227115"/>
                    <a:pt x="333578" y="219761"/>
                  </a:cubicBezTo>
                  <a:cubicBezTo>
                    <a:pt x="333584" y="219553"/>
                    <a:pt x="333591" y="219353"/>
                    <a:pt x="333591" y="219145"/>
                  </a:cubicBezTo>
                  <a:lnTo>
                    <a:pt x="333591" y="187132"/>
                  </a:lnTo>
                  <a:close/>
                </a:path>
              </a:pathLst>
            </a:custGeom>
            <a:grpFill/>
            <a:ln w="6697" cap="flat">
              <a:noFill/>
              <a:prstDash val="solid"/>
              <a:miter/>
            </a:ln>
          </p:spPr>
          <p:txBody>
            <a:bodyPr rtlCol="0" anchor="ctr"/>
            <a:lstStyle/>
            <a:p>
              <a:endParaRPr lang="en-US"/>
            </a:p>
          </p:txBody>
        </p:sp>
        <p:sp>
          <p:nvSpPr>
            <p:cNvPr id="12" name="Free-form: Shape 1165">
              <a:extLst>
                <a:ext uri="{FF2B5EF4-FFF2-40B4-BE49-F238E27FC236}">
                  <a16:creationId xmlns:a16="http://schemas.microsoft.com/office/drawing/2014/main" id="{B4B623AD-B64E-36DF-A451-51EC42A1A96C}"/>
                </a:ext>
              </a:extLst>
            </p:cNvPr>
            <p:cNvSpPr/>
            <p:nvPr/>
          </p:nvSpPr>
          <p:spPr>
            <a:xfrm>
              <a:off x="5665835" y="1333353"/>
              <a:ext cx="164893" cy="199251"/>
            </a:xfrm>
            <a:custGeom>
              <a:avLst/>
              <a:gdLst>
                <a:gd name="connsiteX0" fmla="*/ 38043 w 164893"/>
                <a:gd name="connsiteY0" fmla="*/ 198177 h 199251"/>
                <a:gd name="connsiteX1" fmla="*/ 3 w 164893"/>
                <a:gd name="connsiteY1" fmla="*/ 159206 h 199251"/>
                <a:gd name="connsiteX2" fmla="*/ 3 w 164893"/>
                <a:gd name="connsiteY2" fmla="*/ 159199 h 199251"/>
                <a:gd name="connsiteX3" fmla="*/ 1208 w 164893"/>
                <a:gd name="connsiteY3" fmla="*/ 59142 h 199251"/>
                <a:gd name="connsiteX4" fmla="*/ 64632 w 164893"/>
                <a:gd name="connsiteY4" fmla="*/ 5 h 199251"/>
                <a:gd name="connsiteX5" fmla="*/ 102940 w 164893"/>
                <a:gd name="connsiteY5" fmla="*/ 474 h 199251"/>
                <a:gd name="connsiteX6" fmla="*/ 164889 w 164893"/>
                <a:gd name="connsiteY6" fmla="*/ 61151 h 199251"/>
                <a:gd name="connsiteX7" fmla="*/ 163684 w 164893"/>
                <a:gd name="connsiteY7" fmla="*/ 161208 h 199251"/>
                <a:gd name="connsiteX8" fmla="*/ 124712 w 164893"/>
                <a:gd name="connsiteY8" fmla="*/ 199249 h 199251"/>
                <a:gd name="connsiteX9" fmla="*/ 124706 w 164893"/>
                <a:gd name="connsiteY9" fmla="*/ 199249 h 199251"/>
                <a:gd name="connsiteX10" fmla="*/ 38043 w 164893"/>
                <a:gd name="connsiteY10" fmla="*/ 198177 h 199251"/>
                <a:gd name="connsiteX11" fmla="*/ 124532 w 164893"/>
                <a:gd name="connsiteY11" fmla="*/ 59638 h 199251"/>
                <a:gd name="connsiteX12" fmla="*/ 108706 w 164893"/>
                <a:gd name="connsiteY12" fmla="*/ 43591 h 199251"/>
                <a:gd name="connsiteX13" fmla="*/ 55932 w 164893"/>
                <a:gd name="connsiteY13" fmla="*/ 43223 h 199251"/>
                <a:gd name="connsiteX14" fmla="*/ 39878 w 164893"/>
                <a:gd name="connsiteY14" fmla="*/ 59048 h 199251"/>
                <a:gd name="connsiteX15" fmla="*/ 39289 w 164893"/>
                <a:gd name="connsiteY15" fmla="*/ 143970 h 199251"/>
                <a:gd name="connsiteX16" fmla="*/ 55115 w 164893"/>
                <a:gd name="connsiteY16" fmla="*/ 160016 h 199251"/>
                <a:gd name="connsiteX17" fmla="*/ 107889 w 164893"/>
                <a:gd name="connsiteY17" fmla="*/ 160385 h 199251"/>
                <a:gd name="connsiteX18" fmla="*/ 123942 w 164893"/>
                <a:gd name="connsiteY18" fmla="*/ 144559 h 199251"/>
                <a:gd name="connsiteX19" fmla="*/ 124532 w 164893"/>
                <a:gd name="connsiteY19" fmla="*/ 59638 h 19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4893" h="199251">
                  <a:moveTo>
                    <a:pt x="38043" y="198177"/>
                  </a:moveTo>
                  <a:cubicBezTo>
                    <a:pt x="16780" y="197923"/>
                    <a:pt x="-252" y="180470"/>
                    <a:pt x="3" y="159206"/>
                  </a:cubicBezTo>
                  <a:cubicBezTo>
                    <a:pt x="3" y="159206"/>
                    <a:pt x="3" y="159199"/>
                    <a:pt x="3" y="159199"/>
                  </a:cubicBezTo>
                  <a:lnTo>
                    <a:pt x="1208" y="59142"/>
                  </a:lnTo>
                  <a:cubicBezTo>
                    <a:pt x="1630" y="26051"/>
                    <a:pt x="30020" y="-423"/>
                    <a:pt x="64632" y="5"/>
                  </a:cubicBezTo>
                  <a:lnTo>
                    <a:pt x="102940" y="474"/>
                  </a:lnTo>
                  <a:cubicBezTo>
                    <a:pt x="137544" y="896"/>
                    <a:pt x="165278" y="28060"/>
                    <a:pt x="164889" y="61151"/>
                  </a:cubicBezTo>
                  <a:lnTo>
                    <a:pt x="163684" y="161208"/>
                  </a:lnTo>
                  <a:cubicBezTo>
                    <a:pt x="163429" y="182472"/>
                    <a:pt x="145977" y="199503"/>
                    <a:pt x="124712" y="199249"/>
                  </a:cubicBezTo>
                  <a:cubicBezTo>
                    <a:pt x="124712" y="199249"/>
                    <a:pt x="124706" y="199249"/>
                    <a:pt x="124706" y="199249"/>
                  </a:cubicBezTo>
                  <a:lnTo>
                    <a:pt x="38043" y="198177"/>
                  </a:lnTo>
                  <a:close/>
                  <a:moveTo>
                    <a:pt x="124532" y="59638"/>
                  </a:moveTo>
                  <a:cubicBezTo>
                    <a:pt x="124592" y="50837"/>
                    <a:pt x="117506" y="43651"/>
                    <a:pt x="108706" y="43591"/>
                  </a:cubicBezTo>
                  <a:lnTo>
                    <a:pt x="55932" y="43223"/>
                  </a:lnTo>
                  <a:cubicBezTo>
                    <a:pt x="47131" y="43156"/>
                    <a:pt x="39945" y="50248"/>
                    <a:pt x="39878" y="59048"/>
                  </a:cubicBezTo>
                  <a:lnTo>
                    <a:pt x="39289" y="143970"/>
                  </a:lnTo>
                  <a:cubicBezTo>
                    <a:pt x="39229" y="152770"/>
                    <a:pt x="46314" y="159956"/>
                    <a:pt x="55115" y="160016"/>
                  </a:cubicBezTo>
                  <a:lnTo>
                    <a:pt x="107889" y="160385"/>
                  </a:lnTo>
                  <a:cubicBezTo>
                    <a:pt x="116689" y="160445"/>
                    <a:pt x="123875" y="153359"/>
                    <a:pt x="123942" y="144559"/>
                  </a:cubicBezTo>
                  <a:lnTo>
                    <a:pt x="124532" y="59638"/>
                  </a:lnTo>
                  <a:close/>
                </a:path>
              </a:pathLst>
            </a:custGeom>
            <a:grpFill/>
            <a:ln w="6697" cap="flat">
              <a:noFill/>
              <a:prstDash val="solid"/>
              <a:miter/>
            </a:ln>
          </p:spPr>
          <p:txBody>
            <a:bodyPr rtlCol="0" anchor="ctr"/>
            <a:lstStyle/>
            <a:p>
              <a:endParaRPr lang="en-US"/>
            </a:p>
          </p:txBody>
        </p:sp>
        <p:sp>
          <p:nvSpPr>
            <p:cNvPr id="13" name="Free-form: Shape 1167">
              <a:extLst>
                <a:ext uri="{FF2B5EF4-FFF2-40B4-BE49-F238E27FC236}">
                  <a16:creationId xmlns:a16="http://schemas.microsoft.com/office/drawing/2014/main" id="{6AB98AFE-4DA9-CDDA-F109-650D61362CB1}"/>
                </a:ext>
              </a:extLst>
            </p:cNvPr>
            <p:cNvSpPr/>
            <p:nvPr/>
          </p:nvSpPr>
          <p:spPr>
            <a:xfrm>
              <a:off x="4750550" y="1343050"/>
              <a:ext cx="165500" cy="195732"/>
            </a:xfrm>
            <a:custGeom>
              <a:avLst/>
              <a:gdLst>
                <a:gd name="connsiteX0" fmla="*/ 163252 w 165500"/>
                <a:gd name="connsiteY0" fmla="*/ 149000 h 195732"/>
                <a:gd name="connsiteX1" fmla="*/ 114361 w 165500"/>
                <a:gd name="connsiteY1" fmla="*/ 195720 h 195732"/>
                <a:gd name="connsiteX2" fmla="*/ 46733 w 165500"/>
                <a:gd name="connsiteY2" fmla="*/ 194186 h 195732"/>
                <a:gd name="connsiteX3" fmla="*/ 12 w 165500"/>
                <a:gd name="connsiteY3" fmla="*/ 145290 h 195732"/>
                <a:gd name="connsiteX4" fmla="*/ 2249 w 165500"/>
                <a:gd name="connsiteY4" fmla="*/ 46733 h 195732"/>
                <a:gd name="connsiteX5" fmla="*/ 51139 w 165500"/>
                <a:gd name="connsiteY5" fmla="*/ 12 h 195732"/>
                <a:gd name="connsiteX6" fmla="*/ 118768 w 165500"/>
                <a:gd name="connsiteY6" fmla="*/ 1546 h 195732"/>
                <a:gd name="connsiteX7" fmla="*/ 165489 w 165500"/>
                <a:gd name="connsiteY7" fmla="*/ 50436 h 195732"/>
                <a:gd name="connsiteX8" fmla="*/ 163252 w 165500"/>
                <a:gd name="connsiteY8" fmla="*/ 149000 h 195732"/>
                <a:gd name="connsiteX9" fmla="*/ 126276 w 165500"/>
                <a:gd name="connsiteY9" fmla="*/ 60723 h 195732"/>
                <a:gd name="connsiteX10" fmla="*/ 104891 w 165500"/>
                <a:gd name="connsiteY10" fmla="*/ 39118 h 195732"/>
                <a:gd name="connsiteX11" fmla="*/ 60154 w 165500"/>
                <a:gd name="connsiteY11" fmla="*/ 38883 h 195732"/>
                <a:gd name="connsiteX12" fmla="*/ 38542 w 165500"/>
                <a:gd name="connsiteY12" fmla="*/ 60268 h 195732"/>
                <a:gd name="connsiteX13" fmla="*/ 38542 w 165500"/>
                <a:gd name="connsiteY13" fmla="*/ 60268 h 195732"/>
                <a:gd name="connsiteX14" fmla="*/ 38153 w 165500"/>
                <a:gd name="connsiteY14" fmla="*/ 135277 h 195732"/>
                <a:gd name="connsiteX15" fmla="*/ 59538 w 165500"/>
                <a:gd name="connsiteY15" fmla="*/ 156883 h 195732"/>
                <a:gd name="connsiteX16" fmla="*/ 104275 w 165500"/>
                <a:gd name="connsiteY16" fmla="*/ 157117 h 195732"/>
                <a:gd name="connsiteX17" fmla="*/ 125887 w 165500"/>
                <a:gd name="connsiteY17" fmla="*/ 135733 h 195732"/>
                <a:gd name="connsiteX18" fmla="*/ 125887 w 165500"/>
                <a:gd name="connsiteY18" fmla="*/ 135733 h 195732"/>
                <a:gd name="connsiteX19" fmla="*/ 126276 w 165500"/>
                <a:gd name="connsiteY19" fmla="*/ 60723 h 195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5500" h="195732">
                  <a:moveTo>
                    <a:pt x="163252" y="149000"/>
                  </a:moveTo>
                  <a:cubicBezTo>
                    <a:pt x="162649" y="175400"/>
                    <a:pt x="140762" y="196316"/>
                    <a:pt x="114361" y="195720"/>
                  </a:cubicBezTo>
                  <a:lnTo>
                    <a:pt x="46733" y="194186"/>
                  </a:lnTo>
                  <a:cubicBezTo>
                    <a:pt x="20332" y="193584"/>
                    <a:pt x="-584" y="171697"/>
                    <a:pt x="12" y="145290"/>
                  </a:cubicBezTo>
                  <a:lnTo>
                    <a:pt x="2249" y="46733"/>
                  </a:lnTo>
                  <a:cubicBezTo>
                    <a:pt x="2852" y="20332"/>
                    <a:pt x="24739" y="-584"/>
                    <a:pt x="51139" y="12"/>
                  </a:cubicBezTo>
                  <a:lnTo>
                    <a:pt x="118768" y="1546"/>
                  </a:lnTo>
                  <a:cubicBezTo>
                    <a:pt x="145169" y="2149"/>
                    <a:pt x="166085" y="24036"/>
                    <a:pt x="165489" y="50436"/>
                  </a:cubicBezTo>
                  <a:lnTo>
                    <a:pt x="163252" y="149000"/>
                  </a:lnTo>
                  <a:close/>
                  <a:moveTo>
                    <a:pt x="126276" y="60723"/>
                  </a:moveTo>
                  <a:cubicBezTo>
                    <a:pt x="126336" y="48856"/>
                    <a:pt x="116766" y="39178"/>
                    <a:pt x="104891" y="39118"/>
                  </a:cubicBezTo>
                  <a:lnTo>
                    <a:pt x="60154" y="38883"/>
                  </a:lnTo>
                  <a:cubicBezTo>
                    <a:pt x="48280" y="38816"/>
                    <a:pt x="38609" y="48393"/>
                    <a:pt x="38542" y="60268"/>
                  </a:cubicBezTo>
                  <a:cubicBezTo>
                    <a:pt x="38542" y="60268"/>
                    <a:pt x="38542" y="60268"/>
                    <a:pt x="38542" y="60268"/>
                  </a:cubicBezTo>
                  <a:lnTo>
                    <a:pt x="38153" y="135277"/>
                  </a:lnTo>
                  <a:cubicBezTo>
                    <a:pt x="38093" y="147145"/>
                    <a:pt x="47663" y="156822"/>
                    <a:pt x="59538" y="156883"/>
                  </a:cubicBezTo>
                  <a:lnTo>
                    <a:pt x="104275" y="157117"/>
                  </a:lnTo>
                  <a:cubicBezTo>
                    <a:pt x="116150" y="157184"/>
                    <a:pt x="125820" y="147607"/>
                    <a:pt x="125887" y="135733"/>
                  </a:cubicBezTo>
                  <a:cubicBezTo>
                    <a:pt x="125887" y="135733"/>
                    <a:pt x="125887" y="135733"/>
                    <a:pt x="125887" y="135733"/>
                  </a:cubicBezTo>
                  <a:lnTo>
                    <a:pt x="126276" y="60723"/>
                  </a:lnTo>
                  <a:close/>
                </a:path>
              </a:pathLst>
            </a:custGeom>
            <a:grpFill/>
            <a:ln w="6697" cap="flat">
              <a:noFill/>
              <a:prstDash val="solid"/>
              <a:miter/>
            </a:ln>
          </p:spPr>
          <p:txBody>
            <a:bodyPr rtlCol="0" anchor="ctr"/>
            <a:lstStyle/>
            <a:p>
              <a:endParaRPr lang="en-US"/>
            </a:p>
          </p:txBody>
        </p:sp>
        <p:sp>
          <p:nvSpPr>
            <p:cNvPr id="14" name="Free-form: Shape 1168">
              <a:extLst>
                <a:ext uri="{FF2B5EF4-FFF2-40B4-BE49-F238E27FC236}">
                  <a16:creationId xmlns:a16="http://schemas.microsoft.com/office/drawing/2014/main" id="{291EC60E-C6DE-F3B1-60D9-CE891043C30D}"/>
                </a:ext>
              </a:extLst>
            </p:cNvPr>
            <p:cNvSpPr/>
            <p:nvPr/>
          </p:nvSpPr>
          <p:spPr>
            <a:xfrm>
              <a:off x="5342059" y="1348640"/>
              <a:ext cx="157637" cy="187631"/>
            </a:xfrm>
            <a:custGeom>
              <a:avLst/>
              <a:gdLst>
                <a:gd name="connsiteX0" fmla="*/ 126812 w 157637"/>
                <a:gd name="connsiteY0" fmla="*/ 186038 h 187631"/>
                <a:gd name="connsiteX1" fmla="*/ 34725 w 157637"/>
                <a:gd name="connsiteY1" fmla="*/ 187444 h 187631"/>
                <a:gd name="connsiteX2" fmla="*/ 2444 w 157637"/>
                <a:gd name="connsiteY2" fmla="*/ 172911 h 187631"/>
                <a:gd name="connsiteX3" fmla="*/ 32 w 157637"/>
                <a:gd name="connsiteY3" fmla="*/ 164540 h 187631"/>
                <a:gd name="connsiteX4" fmla="*/ 970 w 157637"/>
                <a:gd name="connsiteY4" fmla="*/ 56847 h 187631"/>
                <a:gd name="connsiteX5" fmla="*/ 108126 w 157637"/>
                <a:gd name="connsiteY5" fmla="*/ 1126 h 187631"/>
                <a:gd name="connsiteX6" fmla="*/ 150654 w 157637"/>
                <a:gd name="connsiteY6" fmla="*/ 25102 h 187631"/>
                <a:gd name="connsiteX7" fmla="*/ 157083 w 157637"/>
                <a:gd name="connsiteY7" fmla="*/ 74729 h 187631"/>
                <a:gd name="connsiteX8" fmla="*/ 133375 w 157637"/>
                <a:gd name="connsiteY8" fmla="*/ 183627 h 187631"/>
                <a:gd name="connsiteX9" fmla="*/ 126812 w 157637"/>
                <a:gd name="connsiteY9" fmla="*/ 186038 h 187631"/>
                <a:gd name="connsiteX10" fmla="*/ 118273 w 157637"/>
                <a:gd name="connsiteY10" fmla="*/ 59138 h 187631"/>
                <a:gd name="connsiteX11" fmla="*/ 101503 w 157637"/>
                <a:gd name="connsiteY11" fmla="*/ 41892 h 187631"/>
                <a:gd name="connsiteX12" fmla="*/ 101496 w 157637"/>
                <a:gd name="connsiteY12" fmla="*/ 41892 h 187631"/>
                <a:gd name="connsiteX13" fmla="*/ 57301 w 157637"/>
                <a:gd name="connsiteY13" fmla="*/ 41276 h 187631"/>
                <a:gd name="connsiteX14" fmla="*/ 40055 w 157637"/>
                <a:gd name="connsiteY14" fmla="*/ 58046 h 187631"/>
                <a:gd name="connsiteX15" fmla="*/ 39044 w 157637"/>
                <a:gd name="connsiteY15" fmla="*/ 130370 h 187631"/>
                <a:gd name="connsiteX16" fmla="*/ 55814 w 157637"/>
                <a:gd name="connsiteY16" fmla="*/ 147615 h 187631"/>
                <a:gd name="connsiteX17" fmla="*/ 55821 w 157637"/>
                <a:gd name="connsiteY17" fmla="*/ 147615 h 187631"/>
                <a:gd name="connsiteX18" fmla="*/ 100016 w 157637"/>
                <a:gd name="connsiteY18" fmla="*/ 148232 h 187631"/>
                <a:gd name="connsiteX19" fmla="*/ 117262 w 157637"/>
                <a:gd name="connsiteY19" fmla="*/ 131462 h 187631"/>
                <a:gd name="connsiteX20" fmla="*/ 118273 w 157637"/>
                <a:gd name="connsiteY20" fmla="*/ 59138 h 187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7637" h="187631">
                  <a:moveTo>
                    <a:pt x="126812" y="186038"/>
                  </a:moveTo>
                  <a:cubicBezTo>
                    <a:pt x="93995" y="187464"/>
                    <a:pt x="63302" y="187933"/>
                    <a:pt x="34725" y="187444"/>
                  </a:cubicBezTo>
                  <a:cubicBezTo>
                    <a:pt x="20037" y="187176"/>
                    <a:pt x="9275" y="182334"/>
                    <a:pt x="2444" y="172911"/>
                  </a:cubicBezTo>
                  <a:cubicBezTo>
                    <a:pt x="669" y="170487"/>
                    <a:pt x="-182" y="167520"/>
                    <a:pt x="32" y="164540"/>
                  </a:cubicBezTo>
                  <a:cubicBezTo>
                    <a:pt x="120" y="163468"/>
                    <a:pt x="434" y="127571"/>
                    <a:pt x="970" y="56847"/>
                  </a:cubicBezTo>
                  <a:cubicBezTo>
                    <a:pt x="1439" y="-6911"/>
                    <a:pt x="60308" y="-883"/>
                    <a:pt x="108126" y="1126"/>
                  </a:cubicBezTo>
                  <a:cubicBezTo>
                    <a:pt x="127502" y="1930"/>
                    <a:pt x="141680" y="9920"/>
                    <a:pt x="150654" y="25102"/>
                  </a:cubicBezTo>
                  <a:cubicBezTo>
                    <a:pt x="155161" y="32824"/>
                    <a:pt x="157305" y="49367"/>
                    <a:pt x="157083" y="74729"/>
                  </a:cubicBezTo>
                  <a:cubicBezTo>
                    <a:pt x="156615" y="120137"/>
                    <a:pt x="164451" y="159316"/>
                    <a:pt x="133375" y="183627"/>
                  </a:cubicBezTo>
                  <a:cubicBezTo>
                    <a:pt x="131500" y="185067"/>
                    <a:pt x="129209" y="185904"/>
                    <a:pt x="126812" y="186038"/>
                  </a:cubicBezTo>
                  <a:close/>
                  <a:moveTo>
                    <a:pt x="118273" y="59138"/>
                  </a:moveTo>
                  <a:cubicBezTo>
                    <a:pt x="118400" y="49742"/>
                    <a:pt x="110893" y="42020"/>
                    <a:pt x="101503" y="41892"/>
                  </a:cubicBezTo>
                  <a:cubicBezTo>
                    <a:pt x="101503" y="41892"/>
                    <a:pt x="101503" y="41892"/>
                    <a:pt x="101496" y="41892"/>
                  </a:cubicBezTo>
                  <a:lnTo>
                    <a:pt x="57301" y="41276"/>
                  </a:lnTo>
                  <a:cubicBezTo>
                    <a:pt x="47912" y="41142"/>
                    <a:pt x="40189" y="48650"/>
                    <a:pt x="40055" y="58046"/>
                  </a:cubicBezTo>
                  <a:lnTo>
                    <a:pt x="39044" y="130370"/>
                  </a:lnTo>
                  <a:cubicBezTo>
                    <a:pt x="38917" y="139766"/>
                    <a:pt x="46424" y="147488"/>
                    <a:pt x="55814" y="147615"/>
                  </a:cubicBezTo>
                  <a:cubicBezTo>
                    <a:pt x="55821" y="147615"/>
                    <a:pt x="55821" y="147615"/>
                    <a:pt x="55821" y="147615"/>
                  </a:cubicBezTo>
                  <a:lnTo>
                    <a:pt x="100016" y="148232"/>
                  </a:lnTo>
                  <a:cubicBezTo>
                    <a:pt x="109406" y="148366"/>
                    <a:pt x="117128" y="140858"/>
                    <a:pt x="117262" y="131462"/>
                  </a:cubicBezTo>
                  <a:lnTo>
                    <a:pt x="118273" y="59138"/>
                  </a:lnTo>
                  <a:close/>
                </a:path>
              </a:pathLst>
            </a:custGeom>
            <a:grpFill/>
            <a:ln w="6697" cap="flat">
              <a:noFill/>
              <a:prstDash val="solid"/>
              <a:miter/>
            </a:ln>
          </p:spPr>
          <p:txBody>
            <a:bodyPr rtlCol="0" anchor="ctr"/>
            <a:lstStyle/>
            <a:p>
              <a:endParaRPr lang="en-US"/>
            </a:p>
          </p:txBody>
        </p:sp>
        <p:sp>
          <p:nvSpPr>
            <p:cNvPr id="15" name="Free-form: Shape 1169">
              <a:extLst>
                <a:ext uri="{FF2B5EF4-FFF2-40B4-BE49-F238E27FC236}">
                  <a16:creationId xmlns:a16="http://schemas.microsoft.com/office/drawing/2014/main" id="{E231A4BD-299A-0F32-97C7-C5FD8EDE4A3B}"/>
                </a:ext>
              </a:extLst>
            </p:cNvPr>
            <p:cNvSpPr/>
            <p:nvPr/>
          </p:nvSpPr>
          <p:spPr>
            <a:xfrm>
              <a:off x="5074081" y="1353631"/>
              <a:ext cx="175216" cy="183733"/>
            </a:xfrm>
            <a:custGeom>
              <a:avLst/>
              <a:gdLst>
                <a:gd name="connsiteX0" fmla="*/ 174785 w 175216"/>
                <a:gd name="connsiteY0" fmla="*/ 163366 h 183733"/>
                <a:gd name="connsiteX1" fmla="*/ 159180 w 175216"/>
                <a:gd name="connsiteY1" fmla="*/ 183658 h 183733"/>
                <a:gd name="connsiteX2" fmla="*/ 36085 w 175216"/>
                <a:gd name="connsiteY2" fmla="*/ 179573 h 183733"/>
                <a:gd name="connsiteX3" fmla="*/ 3000 w 175216"/>
                <a:gd name="connsiteY3" fmla="*/ 129076 h 183733"/>
                <a:gd name="connsiteX4" fmla="*/ 9296 w 175216"/>
                <a:gd name="connsiteY4" fmla="*/ 26340 h 183733"/>
                <a:gd name="connsiteX5" fmla="*/ 122211 w 175216"/>
                <a:gd name="connsiteY5" fmla="*/ 3569 h 183733"/>
                <a:gd name="connsiteX6" fmla="*/ 153353 w 175216"/>
                <a:gd name="connsiteY6" fmla="*/ 60630 h 183733"/>
                <a:gd name="connsiteX7" fmla="*/ 153487 w 175216"/>
                <a:gd name="connsiteY7" fmla="*/ 130482 h 183733"/>
                <a:gd name="connsiteX8" fmla="*/ 155965 w 175216"/>
                <a:gd name="connsiteY8" fmla="*/ 138854 h 183733"/>
                <a:gd name="connsiteX9" fmla="*/ 174785 w 175216"/>
                <a:gd name="connsiteY9" fmla="*/ 163366 h 183733"/>
                <a:gd name="connsiteX10" fmla="*/ 50416 w 175216"/>
                <a:gd name="connsiteY10" fmla="*/ 139791 h 183733"/>
                <a:gd name="connsiteX11" fmla="*/ 99440 w 175216"/>
                <a:gd name="connsiteY11" fmla="*/ 141265 h 183733"/>
                <a:gd name="connsiteX12" fmla="*/ 114175 w 175216"/>
                <a:gd name="connsiteY12" fmla="*/ 127348 h 183733"/>
                <a:gd name="connsiteX13" fmla="*/ 114175 w 175216"/>
                <a:gd name="connsiteY13" fmla="*/ 127335 h 183733"/>
                <a:gd name="connsiteX14" fmla="*/ 115782 w 175216"/>
                <a:gd name="connsiteY14" fmla="*/ 72484 h 183733"/>
                <a:gd name="connsiteX15" fmla="*/ 85309 w 175216"/>
                <a:gd name="connsiteY15" fmla="*/ 36721 h 183733"/>
                <a:gd name="connsiteX16" fmla="*/ 70709 w 175216"/>
                <a:gd name="connsiteY16" fmla="*/ 36252 h 183733"/>
                <a:gd name="connsiteX17" fmla="*/ 38161 w 175216"/>
                <a:gd name="connsiteY17" fmla="*/ 70207 h 183733"/>
                <a:gd name="connsiteX18" fmla="*/ 36553 w 175216"/>
                <a:gd name="connsiteY18" fmla="*/ 125057 h 183733"/>
                <a:gd name="connsiteX19" fmla="*/ 50416 w 175216"/>
                <a:gd name="connsiteY19" fmla="*/ 139791 h 183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5216" h="183733">
                  <a:moveTo>
                    <a:pt x="174785" y="163366"/>
                  </a:moveTo>
                  <a:cubicBezTo>
                    <a:pt x="176593" y="176693"/>
                    <a:pt x="172976" y="184596"/>
                    <a:pt x="159180" y="183658"/>
                  </a:cubicBezTo>
                  <a:cubicBezTo>
                    <a:pt x="117255" y="180846"/>
                    <a:pt x="76221" y="179486"/>
                    <a:pt x="36085" y="179573"/>
                  </a:cubicBezTo>
                  <a:cubicBezTo>
                    <a:pt x="6817" y="179640"/>
                    <a:pt x="5478" y="155128"/>
                    <a:pt x="3000" y="129076"/>
                  </a:cubicBezTo>
                  <a:cubicBezTo>
                    <a:pt x="-215" y="94183"/>
                    <a:pt x="-3764" y="56812"/>
                    <a:pt x="9296" y="26340"/>
                  </a:cubicBezTo>
                  <a:cubicBezTo>
                    <a:pt x="23092" y="-5874"/>
                    <a:pt x="103191" y="-1588"/>
                    <a:pt x="122211" y="3569"/>
                  </a:cubicBezTo>
                  <a:cubicBezTo>
                    <a:pt x="146589" y="10199"/>
                    <a:pt x="153889" y="33975"/>
                    <a:pt x="153353" y="60630"/>
                  </a:cubicBezTo>
                  <a:cubicBezTo>
                    <a:pt x="152684" y="94652"/>
                    <a:pt x="152731" y="117938"/>
                    <a:pt x="153487" y="130482"/>
                  </a:cubicBezTo>
                  <a:cubicBezTo>
                    <a:pt x="153662" y="133436"/>
                    <a:pt x="154512" y="136302"/>
                    <a:pt x="155965" y="138854"/>
                  </a:cubicBezTo>
                  <a:cubicBezTo>
                    <a:pt x="159515" y="145149"/>
                    <a:pt x="173110" y="151378"/>
                    <a:pt x="174785" y="163366"/>
                  </a:cubicBezTo>
                  <a:close/>
                  <a:moveTo>
                    <a:pt x="50416" y="139791"/>
                  </a:moveTo>
                  <a:lnTo>
                    <a:pt x="99440" y="141265"/>
                  </a:lnTo>
                  <a:cubicBezTo>
                    <a:pt x="107350" y="141493"/>
                    <a:pt x="113947" y="135257"/>
                    <a:pt x="114175" y="127348"/>
                  </a:cubicBezTo>
                  <a:cubicBezTo>
                    <a:pt x="114175" y="127341"/>
                    <a:pt x="114175" y="127341"/>
                    <a:pt x="114175" y="127335"/>
                  </a:cubicBezTo>
                  <a:lnTo>
                    <a:pt x="115782" y="72484"/>
                  </a:lnTo>
                  <a:cubicBezTo>
                    <a:pt x="116331" y="53249"/>
                    <a:pt x="102696" y="37250"/>
                    <a:pt x="85309" y="36721"/>
                  </a:cubicBezTo>
                  <a:lnTo>
                    <a:pt x="70709" y="36252"/>
                  </a:lnTo>
                  <a:cubicBezTo>
                    <a:pt x="53296" y="35743"/>
                    <a:pt x="38723" y="50945"/>
                    <a:pt x="38161" y="70207"/>
                  </a:cubicBezTo>
                  <a:lnTo>
                    <a:pt x="36553" y="125057"/>
                  </a:lnTo>
                  <a:cubicBezTo>
                    <a:pt x="36325" y="132947"/>
                    <a:pt x="42527" y="139537"/>
                    <a:pt x="50416" y="139791"/>
                  </a:cubicBezTo>
                  <a:close/>
                </a:path>
              </a:pathLst>
            </a:custGeom>
            <a:grpFill/>
            <a:ln w="6697" cap="flat">
              <a:noFill/>
              <a:prstDash val="solid"/>
              <a:miter/>
            </a:ln>
          </p:spPr>
          <p:txBody>
            <a:bodyPr rtlCol="0" anchor="ctr"/>
            <a:lstStyle/>
            <a:p>
              <a:endParaRPr lang="en-US"/>
            </a:p>
          </p:txBody>
        </p:sp>
        <p:sp>
          <p:nvSpPr>
            <p:cNvPr id="16" name="Free-form: Shape 1176">
              <a:extLst>
                <a:ext uri="{FF2B5EF4-FFF2-40B4-BE49-F238E27FC236}">
                  <a16:creationId xmlns:a16="http://schemas.microsoft.com/office/drawing/2014/main" id="{26A17649-6DA8-9AE8-28F8-55E9540E84DC}"/>
                </a:ext>
              </a:extLst>
            </p:cNvPr>
            <p:cNvSpPr/>
            <p:nvPr/>
          </p:nvSpPr>
          <p:spPr>
            <a:xfrm>
              <a:off x="4749852" y="1627902"/>
              <a:ext cx="160736" cy="187525"/>
            </a:xfrm>
            <a:custGeom>
              <a:avLst/>
              <a:gdLst>
                <a:gd name="connsiteX0" fmla="*/ 38711 w 160736"/>
                <a:gd name="connsiteY0" fmla="*/ 186989 h 187525"/>
                <a:gd name="connsiteX1" fmla="*/ 1 w 160736"/>
                <a:gd name="connsiteY1" fmla="*/ 147743 h 187525"/>
                <a:gd name="connsiteX2" fmla="*/ 1 w 160736"/>
                <a:gd name="connsiteY2" fmla="*/ 147743 h 187525"/>
                <a:gd name="connsiteX3" fmla="*/ 671 w 160736"/>
                <a:gd name="connsiteY3" fmla="*/ 54450 h 187525"/>
                <a:gd name="connsiteX4" fmla="*/ 57383 w 160736"/>
                <a:gd name="connsiteY4" fmla="*/ 1 h 187525"/>
                <a:gd name="connsiteX5" fmla="*/ 57397 w 160736"/>
                <a:gd name="connsiteY5" fmla="*/ 1 h 187525"/>
                <a:gd name="connsiteX6" fmla="*/ 104813 w 160736"/>
                <a:gd name="connsiteY6" fmla="*/ 336 h 187525"/>
                <a:gd name="connsiteX7" fmla="*/ 160735 w 160736"/>
                <a:gd name="connsiteY7" fmla="*/ 55522 h 187525"/>
                <a:gd name="connsiteX8" fmla="*/ 160066 w 160736"/>
                <a:gd name="connsiteY8" fmla="*/ 148815 h 187525"/>
                <a:gd name="connsiteX9" fmla="*/ 120820 w 160736"/>
                <a:gd name="connsiteY9" fmla="*/ 187525 h 187525"/>
                <a:gd name="connsiteX10" fmla="*/ 120820 w 160736"/>
                <a:gd name="connsiteY10" fmla="*/ 187525 h 187525"/>
                <a:gd name="connsiteX11" fmla="*/ 38711 w 160736"/>
                <a:gd name="connsiteY11" fmla="*/ 186989 h 187525"/>
                <a:gd name="connsiteX12" fmla="*/ 120686 w 160736"/>
                <a:gd name="connsiteY12" fmla="*/ 53640 h 187525"/>
                <a:gd name="connsiteX13" fmla="*/ 106997 w 160736"/>
                <a:gd name="connsiteY13" fmla="*/ 40004 h 187525"/>
                <a:gd name="connsiteX14" fmla="*/ 106997 w 160736"/>
                <a:gd name="connsiteY14" fmla="*/ 40004 h 187525"/>
                <a:gd name="connsiteX15" fmla="*/ 50472 w 160736"/>
                <a:gd name="connsiteY15" fmla="*/ 40098 h 187525"/>
                <a:gd name="connsiteX16" fmla="*/ 36836 w 160736"/>
                <a:gd name="connsiteY16" fmla="*/ 53787 h 187525"/>
                <a:gd name="connsiteX17" fmla="*/ 36970 w 160736"/>
                <a:gd name="connsiteY17" fmla="*/ 133752 h 187525"/>
                <a:gd name="connsiteX18" fmla="*/ 50659 w 160736"/>
                <a:gd name="connsiteY18" fmla="*/ 147388 h 187525"/>
                <a:gd name="connsiteX19" fmla="*/ 50659 w 160736"/>
                <a:gd name="connsiteY19" fmla="*/ 147388 h 187525"/>
                <a:gd name="connsiteX20" fmla="*/ 107184 w 160736"/>
                <a:gd name="connsiteY20" fmla="*/ 147294 h 187525"/>
                <a:gd name="connsiteX21" fmla="*/ 120820 w 160736"/>
                <a:gd name="connsiteY21" fmla="*/ 133605 h 187525"/>
                <a:gd name="connsiteX22" fmla="*/ 120686 w 160736"/>
                <a:gd name="connsiteY22" fmla="*/ 53640 h 18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60736" h="187525">
                  <a:moveTo>
                    <a:pt x="38711" y="186989"/>
                  </a:moveTo>
                  <a:cubicBezTo>
                    <a:pt x="17186" y="186842"/>
                    <a:pt x="-146" y="169268"/>
                    <a:pt x="1" y="147743"/>
                  </a:cubicBezTo>
                  <a:cubicBezTo>
                    <a:pt x="1" y="147743"/>
                    <a:pt x="1" y="147743"/>
                    <a:pt x="1" y="147743"/>
                  </a:cubicBezTo>
                  <a:lnTo>
                    <a:pt x="671" y="54450"/>
                  </a:lnTo>
                  <a:cubicBezTo>
                    <a:pt x="885" y="24158"/>
                    <a:pt x="26281" y="-220"/>
                    <a:pt x="57383" y="1"/>
                  </a:cubicBezTo>
                  <a:cubicBezTo>
                    <a:pt x="57390" y="1"/>
                    <a:pt x="57390" y="1"/>
                    <a:pt x="57397" y="1"/>
                  </a:cubicBezTo>
                  <a:lnTo>
                    <a:pt x="104813" y="336"/>
                  </a:lnTo>
                  <a:cubicBezTo>
                    <a:pt x="135889" y="564"/>
                    <a:pt x="160916" y="25257"/>
                    <a:pt x="160735" y="55522"/>
                  </a:cubicBezTo>
                  <a:lnTo>
                    <a:pt x="160066" y="148815"/>
                  </a:lnTo>
                  <a:cubicBezTo>
                    <a:pt x="159918" y="170340"/>
                    <a:pt x="142345" y="187672"/>
                    <a:pt x="120820" y="187525"/>
                  </a:cubicBezTo>
                  <a:cubicBezTo>
                    <a:pt x="120820" y="187525"/>
                    <a:pt x="120820" y="187525"/>
                    <a:pt x="120820" y="187525"/>
                  </a:cubicBezTo>
                  <a:lnTo>
                    <a:pt x="38711" y="186989"/>
                  </a:lnTo>
                  <a:close/>
                  <a:moveTo>
                    <a:pt x="120686" y="53640"/>
                  </a:moveTo>
                  <a:cubicBezTo>
                    <a:pt x="120672" y="46092"/>
                    <a:pt x="114544" y="39991"/>
                    <a:pt x="106997" y="40004"/>
                  </a:cubicBezTo>
                  <a:cubicBezTo>
                    <a:pt x="106997" y="40004"/>
                    <a:pt x="106997" y="40004"/>
                    <a:pt x="106997" y="40004"/>
                  </a:cubicBezTo>
                  <a:lnTo>
                    <a:pt x="50472" y="40098"/>
                  </a:lnTo>
                  <a:cubicBezTo>
                    <a:pt x="42924" y="40111"/>
                    <a:pt x="36823" y="46239"/>
                    <a:pt x="36836" y="53787"/>
                  </a:cubicBezTo>
                  <a:lnTo>
                    <a:pt x="36970" y="133752"/>
                  </a:lnTo>
                  <a:cubicBezTo>
                    <a:pt x="36983" y="141300"/>
                    <a:pt x="43111" y="147402"/>
                    <a:pt x="50659" y="147388"/>
                  </a:cubicBezTo>
                  <a:cubicBezTo>
                    <a:pt x="50659" y="147388"/>
                    <a:pt x="50659" y="147388"/>
                    <a:pt x="50659" y="147388"/>
                  </a:cubicBezTo>
                  <a:lnTo>
                    <a:pt x="107184" y="147294"/>
                  </a:lnTo>
                  <a:cubicBezTo>
                    <a:pt x="114732" y="147281"/>
                    <a:pt x="120833" y="141153"/>
                    <a:pt x="120820" y="133605"/>
                  </a:cubicBezTo>
                  <a:lnTo>
                    <a:pt x="120686" y="53640"/>
                  </a:lnTo>
                  <a:close/>
                </a:path>
              </a:pathLst>
            </a:custGeom>
            <a:grpFill/>
            <a:ln w="6697" cap="flat">
              <a:noFill/>
              <a:prstDash val="solid"/>
              <a:miter/>
            </a:ln>
          </p:spPr>
          <p:txBody>
            <a:bodyPr rtlCol="0" anchor="ctr"/>
            <a:lstStyle/>
            <a:p>
              <a:endParaRPr lang="en-US"/>
            </a:p>
          </p:txBody>
        </p:sp>
        <p:sp>
          <p:nvSpPr>
            <p:cNvPr id="17" name="Free-form: Shape 1177">
              <a:extLst>
                <a:ext uri="{FF2B5EF4-FFF2-40B4-BE49-F238E27FC236}">
                  <a16:creationId xmlns:a16="http://schemas.microsoft.com/office/drawing/2014/main" id="{02D22260-8CC5-6F73-EF4E-5E6DEBE78F17}"/>
                </a:ext>
              </a:extLst>
            </p:cNvPr>
            <p:cNvSpPr/>
            <p:nvPr/>
          </p:nvSpPr>
          <p:spPr>
            <a:xfrm>
              <a:off x="5653984" y="1634333"/>
              <a:ext cx="165020" cy="182969"/>
            </a:xfrm>
            <a:custGeom>
              <a:avLst/>
              <a:gdLst>
                <a:gd name="connsiteX0" fmla="*/ 40251 w 165020"/>
                <a:gd name="connsiteY0" fmla="*/ 182969 h 182969"/>
                <a:gd name="connsiteX1" fmla="*/ 134 w 165020"/>
                <a:gd name="connsiteY1" fmla="*/ 142987 h 182969"/>
                <a:gd name="connsiteX2" fmla="*/ 0 w 165020"/>
                <a:gd name="connsiteY2" fmla="*/ 50096 h 182969"/>
                <a:gd name="connsiteX3" fmla="*/ 51971 w 165020"/>
                <a:gd name="connsiteY3" fmla="*/ 134 h 182969"/>
                <a:gd name="connsiteX4" fmla="*/ 112782 w 165020"/>
                <a:gd name="connsiteY4" fmla="*/ 0 h 182969"/>
                <a:gd name="connsiteX5" fmla="*/ 164887 w 165020"/>
                <a:gd name="connsiteY5" fmla="*/ 49821 h 182969"/>
                <a:gd name="connsiteX6" fmla="*/ 164887 w 165020"/>
                <a:gd name="connsiteY6" fmla="*/ 49828 h 182969"/>
                <a:gd name="connsiteX7" fmla="*/ 165021 w 165020"/>
                <a:gd name="connsiteY7" fmla="*/ 142719 h 182969"/>
                <a:gd name="connsiteX8" fmla="*/ 125038 w 165020"/>
                <a:gd name="connsiteY8" fmla="*/ 182835 h 182969"/>
                <a:gd name="connsiteX9" fmla="*/ 40251 w 165020"/>
                <a:gd name="connsiteY9" fmla="*/ 182969 h 182969"/>
                <a:gd name="connsiteX10" fmla="*/ 124636 w 165020"/>
                <a:gd name="connsiteY10" fmla="*/ 134079 h 182969"/>
                <a:gd name="connsiteX11" fmla="*/ 125172 w 165020"/>
                <a:gd name="connsiteY11" fmla="*/ 51971 h 182969"/>
                <a:gd name="connsiteX12" fmla="*/ 113988 w 165020"/>
                <a:gd name="connsiteY12" fmla="*/ 40653 h 182969"/>
                <a:gd name="connsiteX13" fmla="*/ 113988 w 165020"/>
                <a:gd name="connsiteY13" fmla="*/ 40653 h 182969"/>
                <a:gd name="connsiteX14" fmla="*/ 55788 w 165020"/>
                <a:gd name="connsiteY14" fmla="*/ 40251 h 182969"/>
                <a:gd name="connsiteX15" fmla="*/ 32616 w 165020"/>
                <a:gd name="connsiteY15" fmla="*/ 71259 h 182969"/>
                <a:gd name="connsiteX16" fmla="*/ 32348 w 165020"/>
                <a:gd name="connsiteY16" fmla="*/ 113452 h 182969"/>
                <a:gd name="connsiteX17" fmla="*/ 55072 w 165020"/>
                <a:gd name="connsiteY17" fmla="*/ 144862 h 182969"/>
                <a:gd name="connsiteX18" fmla="*/ 55119 w 165020"/>
                <a:gd name="connsiteY18" fmla="*/ 144862 h 182969"/>
                <a:gd name="connsiteX19" fmla="*/ 113318 w 165020"/>
                <a:gd name="connsiteY19" fmla="*/ 145264 h 182969"/>
                <a:gd name="connsiteX20" fmla="*/ 124636 w 165020"/>
                <a:gd name="connsiteY20" fmla="*/ 134079 h 182969"/>
                <a:gd name="connsiteX21" fmla="*/ 124636 w 165020"/>
                <a:gd name="connsiteY21" fmla="*/ 134079 h 18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5020" h="182969">
                  <a:moveTo>
                    <a:pt x="40251" y="182969"/>
                  </a:moveTo>
                  <a:cubicBezTo>
                    <a:pt x="18130" y="183009"/>
                    <a:pt x="168" y="165108"/>
                    <a:pt x="134" y="142987"/>
                  </a:cubicBezTo>
                  <a:lnTo>
                    <a:pt x="0" y="50096"/>
                  </a:lnTo>
                  <a:cubicBezTo>
                    <a:pt x="-33" y="22543"/>
                    <a:pt x="23233" y="174"/>
                    <a:pt x="51971" y="134"/>
                  </a:cubicBezTo>
                  <a:lnTo>
                    <a:pt x="112782" y="0"/>
                  </a:lnTo>
                  <a:cubicBezTo>
                    <a:pt x="141520" y="-40"/>
                    <a:pt x="164847" y="22268"/>
                    <a:pt x="164887" y="49821"/>
                  </a:cubicBezTo>
                  <a:cubicBezTo>
                    <a:pt x="164887" y="49828"/>
                    <a:pt x="164887" y="49828"/>
                    <a:pt x="164887" y="49828"/>
                  </a:cubicBezTo>
                  <a:lnTo>
                    <a:pt x="165021" y="142719"/>
                  </a:lnTo>
                  <a:cubicBezTo>
                    <a:pt x="165061" y="164840"/>
                    <a:pt x="147159" y="182795"/>
                    <a:pt x="125038" y="182835"/>
                  </a:cubicBezTo>
                  <a:lnTo>
                    <a:pt x="40251" y="182969"/>
                  </a:lnTo>
                  <a:close/>
                  <a:moveTo>
                    <a:pt x="124636" y="134079"/>
                  </a:moveTo>
                  <a:lnTo>
                    <a:pt x="125172" y="51971"/>
                  </a:lnTo>
                  <a:cubicBezTo>
                    <a:pt x="125212" y="45756"/>
                    <a:pt x="120203" y="40693"/>
                    <a:pt x="113988" y="40653"/>
                  </a:cubicBezTo>
                  <a:cubicBezTo>
                    <a:pt x="113988" y="40653"/>
                    <a:pt x="113988" y="40653"/>
                    <a:pt x="113988" y="40653"/>
                  </a:cubicBezTo>
                  <a:lnTo>
                    <a:pt x="55788" y="40251"/>
                  </a:lnTo>
                  <a:cubicBezTo>
                    <a:pt x="43117" y="40177"/>
                    <a:pt x="32750" y="54047"/>
                    <a:pt x="32616" y="71259"/>
                  </a:cubicBezTo>
                  <a:lnTo>
                    <a:pt x="32348" y="113452"/>
                  </a:lnTo>
                  <a:cubicBezTo>
                    <a:pt x="32214" y="130691"/>
                    <a:pt x="42387" y="144748"/>
                    <a:pt x="55072" y="144862"/>
                  </a:cubicBezTo>
                  <a:cubicBezTo>
                    <a:pt x="55085" y="144862"/>
                    <a:pt x="55105" y="144862"/>
                    <a:pt x="55119" y="144862"/>
                  </a:cubicBezTo>
                  <a:lnTo>
                    <a:pt x="113318" y="145264"/>
                  </a:lnTo>
                  <a:cubicBezTo>
                    <a:pt x="119533" y="145304"/>
                    <a:pt x="124596" y="140294"/>
                    <a:pt x="124636" y="134079"/>
                  </a:cubicBezTo>
                  <a:cubicBezTo>
                    <a:pt x="124636" y="134079"/>
                    <a:pt x="124636" y="134079"/>
                    <a:pt x="124636" y="134079"/>
                  </a:cubicBezTo>
                  <a:close/>
                </a:path>
              </a:pathLst>
            </a:custGeom>
            <a:grpFill/>
            <a:ln w="6697" cap="flat">
              <a:noFill/>
              <a:prstDash val="solid"/>
              <a:miter/>
            </a:ln>
          </p:spPr>
          <p:txBody>
            <a:bodyPr rtlCol="0" anchor="ctr"/>
            <a:lstStyle/>
            <a:p>
              <a:endParaRPr lang="en-US"/>
            </a:p>
          </p:txBody>
        </p:sp>
      </p:grpSp>
      <p:sp>
        <p:nvSpPr>
          <p:cNvPr id="59" name="TextBox 58">
            <a:extLst>
              <a:ext uri="{FF2B5EF4-FFF2-40B4-BE49-F238E27FC236}">
                <a16:creationId xmlns:a16="http://schemas.microsoft.com/office/drawing/2014/main" id="{B9EA66A2-2A58-56EF-C979-4D7AD04AF536}"/>
              </a:ext>
            </a:extLst>
          </p:cNvPr>
          <p:cNvSpPr txBox="1"/>
          <p:nvPr/>
        </p:nvSpPr>
        <p:spPr>
          <a:xfrm>
            <a:off x="592806" y="1897877"/>
            <a:ext cx="14795874" cy="1079206"/>
          </a:xfrm>
          <a:prstGeom prst="rect">
            <a:avLst/>
          </a:prstGeom>
          <a:noFill/>
        </p:spPr>
        <p:txBody>
          <a:bodyPr wrap="square">
            <a:spAutoFit/>
          </a:bodyPr>
          <a:lstStyle/>
          <a:p>
            <a:pPr algn="just">
              <a:lnSpc>
                <a:spcPct val="107000"/>
              </a:lnSpc>
              <a:spcAft>
                <a:spcPts val="800"/>
              </a:spcAft>
              <a:buNone/>
            </a:pPr>
            <a:r>
              <a:rPr lang="it-IT" b="1">
                <a:solidFill>
                  <a:srgbClr val="7BA8EC"/>
                </a:solidFill>
                <a:latin typeface="Titillium Web" panose="00000500000000000000" pitchFamily="2" charset="0"/>
              </a:rPr>
              <a:t>MODIFICHE REQUISITI COMPOSIZIONE DELLA COMMISSIONE MEDICO-LEGALE</a:t>
            </a:r>
          </a:p>
          <a:p>
            <a:pPr algn="just">
              <a:lnSpc>
                <a:spcPct val="107000"/>
              </a:lnSpc>
              <a:spcAft>
                <a:spcPts val="800"/>
              </a:spcAft>
              <a:buNone/>
            </a:pPr>
            <a:r>
              <a:rPr lang="it-IT" kern="100">
                <a:solidFill>
                  <a:schemeClr val="bg1"/>
                </a:solidFill>
                <a:latin typeface="Titillium Web" panose="00000500000000000000" pitchFamily="2" charset="0"/>
                <a:ea typeface="Aptos" panose="020B0004020202020204" pitchFamily="34" charset="0"/>
                <a:cs typeface="Times New Roman" panose="02020603050405020304" pitchFamily="18" charset="0"/>
              </a:rPr>
              <a:t>Nel caso </a:t>
            </a:r>
            <a:r>
              <a:rPr lang="it-IT" b="1" kern="100">
                <a:solidFill>
                  <a:schemeClr val="bg1"/>
                </a:solidFill>
                <a:latin typeface="Titillium Web" panose="00000500000000000000" pitchFamily="2" charset="0"/>
                <a:ea typeface="Aptos" panose="020B0004020202020204" pitchFamily="34" charset="0"/>
                <a:cs typeface="Times New Roman" panose="02020603050405020304" pitchFamily="18" charset="0"/>
              </a:rPr>
              <a:t>non sia disponibile un medico specializzato in medicina legale, in medicina del lavoro o in altre specializzazioni equipollenti o affini</a:t>
            </a:r>
            <a:r>
              <a:rPr lang="it-IT" kern="100">
                <a:solidFill>
                  <a:schemeClr val="bg1"/>
                </a:solidFill>
                <a:latin typeface="Titillium Web" panose="00000500000000000000" pitchFamily="2" charset="0"/>
                <a:ea typeface="Aptos" panose="020B0004020202020204" pitchFamily="34" charset="0"/>
                <a:cs typeface="Times New Roman" panose="02020603050405020304" pitchFamily="18" charset="0"/>
              </a:rPr>
              <a:t>, può essere nominato </a:t>
            </a:r>
            <a:r>
              <a:rPr lang="it-IT" b="1" kern="100">
                <a:solidFill>
                  <a:schemeClr val="bg1"/>
                </a:solidFill>
                <a:latin typeface="Titillium Web" panose="00000500000000000000" pitchFamily="2" charset="0"/>
                <a:ea typeface="Aptos" panose="020B0004020202020204" pitchFamily="34" charset="0"/>
                <a:cs typeface="Times New Roman" panose="02020603050405020304" pitchFamily="18" charset="0"/>
              </a:rPr>
              <a:t>presidente dell’UVB</a:t>
            </a:r>
            <a:r>
              <a:rPr lang="it-IT" kern="100">
                <a:solidFill>
                  <a:schemeClr val="bg1"/>
                </a:solidFill>
                <a:latin typeface="Titillium Web" panose="00000500000000000000" pitchFamily="2" charset="0"/>
                <a:ea typeface="Aptos" panose="020B0004020202020204" pitchFamily="34" charset="0"/>
                <a:cs typeface="Times New Roman" panose="02020603050405020304" pitchFamily="18" charset="0"/>
              </a:rPr>
              <a:t> </a:t>
            </a:r>
            <a:r>
              <a:rPr lang="it-IT" b="1" kern="100">
                <a:solidFill>
                  <a:schemeClr val="bg1"/>
                </a:solidFill>
                <a:latin typeface="Titillium Web" panose="00000500000000000000" pitchFamily="2" charset="0"/>
                <a:ea typeface="Aptos" panose="020B0004020202020204" pitchFamily="34" charset="0"/>
                <a:cs typeface="Times New Roman" panose="02020603050405020304" pitchFamily="18" charset="0"/>
              </a:rPr>
              <a:t>un medico con almeno un anno di attività</a:t>
            </a:r>
            <a:r>
              <a:rPr lang="it-IT" kern="100">
                <a:solidFill>
                  <a:schemeClr val="bg1"/>
                </a:solidFill>
                <a:latin typeface="Titillium Web" panose="00000500000000000000" pitchFamily="2" charset="0"/>
                <a:ea typeface="Aptos" panose="020B0004020202020204" pitchFamily="34" charset="0"/>
                <a:cs typeface="Times New Roman" panose="02020603050405020304" pitchFamily="18" charset="0"/>
              </a:rPr>
              <a:t> presso organi di accertamento assistenziale previdenziale</a:t>
            </a:r>
            <a:endParaRPr lang="it-IT">
              <a:solidFill>
                <a:schemeClr val="bg1"/>
              </a:solidFill>
              <a:latin typeface="Titillium Web" panose="00000500000000000000" pitchFamily="2" charset="0"/>
            </a:endParaRPr>
          </a:p>
        </p:txBody>
      </p:sp>
      <p:sp>
        <p:nvSpPr>
          <p:cNvPr id="159" name="Freeform 89">
            <a:extLst>
              <a:ext uri="{FF2B5EF4-FFF2-40B4-BE49-F238E27FC236}">
                <a16:creationId xmlns:a16="http://schemas.microsoft.com/office/drawing/2014/main" id="{5B7D84AA-21BF-E287-1E72-C053C679BA14}"/>
              </a:ext>
            </a:extLst>
          </p:cNvPr>
          <p:cNvSpPr/>
          <p:nvPr/>
        </p:nvSpPr>
        <p:spPr>
          <a:xfrm>
            <a:off x="2748824" y="3131135"/>
            <a:ext cx="14342871" cy="1188000"/>
          </a:xfrm>
          <a:prstGeom prst="round1Rect">
            <a:avLst/>
          </a:prstGeom>
          <a:gradFill flip="none" rotWithShape="1">
            <a:gsLst>
              <a:gs pos="0">
                <a:schemeClr val="bg1">
                  <a:alpha val="0"/>
                </a:schemeClr>
              </a:gs>
              <a:gs pos="74000">
                <a:schemeClr val="bg2">
                  <a:alpha val="1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16000" bIns="108000" rtlCol="0" anchor="t">
            <a:noAutofit/>
          </a:bodyPr>
          <a:lstStyle/>
          <a:p>
            <a:pPr defTabSz="1371600">
              <a:lnSpc>
                <a:spcPts val="2520"/>
              </a:lnSpc>
              <a:defRPr/>
            </a:pPr>
            <a:endParaRPr lang="id-ID" sz="1350">
              <a:solidFill>
                <a:srgbClr val="FFFFFF">
                  <a:alpha val="50000"/>
                </a:srgbClr>
              </a:solidFill>
              <a:latin typeface="Century Gothic" panose="020B0502020202020204" pitchFamily="34" charset="0"/>
            </a:endParaRPr>
          </a:p>
        </p:txBody>
      </p:sp>
      <p:grpSp>
        <p:nvGrpSpPr>
          <p:cNvPr id="52" name="Group 51">
            <a:extLst>
              <a:ext uri="{FF2B5EF4-FFF2-40B4-BE49-F238E27FC236}">
                <a16:creationId xmlns:a16="http://schemas.microsoft.com/office/drawing/2014/main" id="{89943562-65ED-AE07-0313-D586CDF7850A}"/>
              </a:ext>
            </a:extLst>
          </p:cNvPr>
          <p:cNvGrpSpPr/>
          <p:nvPr/>
        </p:nvGrpSpPr>
        <p:grpSpPr>
          <a:xfrm>
            <a:off x="2258887" y="3037942"/>
            <a:ext cx="1400132" cy="1374387"/>
            <a:chOff x="2586516" y="3105854"/>
            <a:chExt cx="1400132" cy="1374387"/>
          </a:xfrm>
        </p:grpSpPr>
        <p:sp>
          <p:nvSpPr>
            <p:cNvPr id="163" name="Oval 162">
              <a:extLst>
                <a:ext uri="{FF2B5EF4-FFF2-40B4-BE49-F238E27FC236}">
                  <a16:creationId xmlns:a16="http://schemas.microsoft.com/office/drawing/2014/main" id="{3EA7664D-878D-6C93-76D7-66FB59D106A7}"/>
                </a:ext>
              </a:extLst>
            </p:cNvPr>
            <p:cNvSpPr/>
            <p:nvPr/>
          </p:nvSpPr>
          <p:spPr>
            <a:xfrm rot="16200000" flipH="1">
              <a:off x="2599388" y="3092982"/>
              <a:ext cx="1374387" cy="1400132"/>
            </a:xfrm>
            <a:prstGeom prst="ellips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srgbClr val="FFFFFF"/>
                </a:solidFill>
                <a:latin typeface="Calibri" panose="020F0502020204030204"/>
              </a:endParaRPr>
            </a:p>
          </p:txBody>
        </p:sp>
        <p:grpSp>
          <p:nvGrpSpPr>
            <p:cNvPr id="49" name="Webinar" descr="{&quot;Key&quot;:&quot;POWER_USER_SHAPE_ICON&quot;,&quot;Value&quot;:&quot;POWER_USER_SHAPE_ICON_STYLE_1&quot;}">
              <a:extLst>
                <a:ext uri="{FF2B5EF4-FFF2-40B4-BE49-F238E27FC236}">
                  <a16:creationId xmlns:a16="http://schemas.microsoft.com/office/drawing/2014/main" id="{C7846616-848B-7CDA-986B-34564F24DDB0}"/>
                </a:ext>
              </a:extLst>
            </p:cNvPr>
            <p:cNvGrpSpPr>
              <a:grpSpLocks noChangeAspect="1"/>
            </p:cNvGrpSpPr>
            <p:nvPr/>
          </p:nvGrpSpPr>
          <p:grpSpPr>
            <a:xfrm>
              <a:off x="2907345" y="3406447"/>
              <a:ext cx="758472" cy="752414"/>
              <a:chOff x="6096000" y="3917511"/>
              <a:chExt cx="2047875" cy="2057400"/>
            </a:xfrm>
            <a:solidFill>
              <a:srgbClr val="426EB6"/>
            </a:solidFill>
          </p:grpSpPr>
          <p:sp>
            <p:nvSpPr>
              <p:cNvPr id="50" name="Free-form: Shape 1118">
                <a:extLst>
                  <a:ext uri="{FF2B5EF4-FFF2-40B4-BE49-F238E27FC236}">
                    <a16:creationId xmlns:a16="http://schemas.microsoft.com/office/drawing/2014/main" id="{B6522A1D-BDC0-B399-A764-A251EA2DE3FC}"/>
                  </a:ext>
                </a:extLst>
              </p:cNvPr>
              <p:cNvSpPr/>
              <p:nvPr/>
            </p:nvSpPr>
            <p:spPr>
              <a:xfrm>
                <a:off x="6096000" y="3917511"/>
                <a:ext cx="2047875" cy="2057400"/>
              </a:xfrm>
              <a:custGeom>
                <a:avLst/>
                <a:gdLst>
                  <a:gd name="connsiteX0" fmla="*/ 1046607 w 2047875"/>
                  <a:gd name="connsiteY0" fmla="*/ 0 h 2057400"/>
                  <a:gd name="connsiteX1" fmla="*/ 1285970 w 2047875"/>
                  <a:gd name="connsiteY1" fmla="*/ 116491 h 2057400"/>
                  <a:gd name="connsiteX2" fmla="*/ 1382459 w 2047875"/>
                  <a:gd name="connsiteY2" fmla="*/ 308420 h 2057400"/>
                  <a:gd name="connsiteX3" fmla="*/ 1389412 w 2047875"/>
                  <a:gd name="connsiteY3" fmla="*/ 314135 h 2057400"/>
                  <a:gd name="connsiteX4" fmla="*/ 1817656 w 2047875"/>
                  <a:gd name="connsiteY4" fmla="*/ 314039 h 2057400"/>
                  <a:gd name="connsiteX5" fmla="*/ 1952244 w 2047875"/>
                  <a:gd name="connsiteY5" fmla="*/ 328708 h 2057400"/>
                  <a:gd name="connsiteX6" fmla="*/ 2047875 w 2047875"/>
                  <a:gd name="connsiteY6" fmla="*/ 462058 h 2057400"/>
                  <a:gd name="connsiteX7" fmla="*/ 2047875 w 2047875"/>
                  <a:gd name="connsiteY7" fmla="*/ 1568101 h 2057400"/>
                  <a:gd name="connsiteX8" fmla="*/ 1954244 w 2047875"/>
                  <a:gd name="connsiteY8" fmla="*/ 1699641 h 2057400"/>
                  <a:gd name="connsiteX9" fmla="*/ 1815370 w 2047875"/>
                  <a:gd name="connsiteY9" fmla="*/ 1714691 h 2057400"/>
                  <a:gd name="connsiteX10" fmla="*/ 1188625 w 2047875"/>
                  <a:gd name="connsiteY10" fmla="*/ 1714310 h 2057400"/>
                  <a:gd name="connsiteX11" fmla="*/ 1181195 w 2047875"/>
                  <a:gd name="connsiteY11" fmla="*/ 1721834 h 2057400"/>
                  <a:gd name="connsiteX12" fmla="*/ 1181195 w 2047875"/>
                  <a:gd name="connsiteY12" fmla="*/ 2005013 h 2057400"/>
                  <a:gd name="connsiteX13" fmla="*/ 1186053 w 2047875"/>
                  <a:gd name="connsiteY13" fmla="*/ 2009966 h 2057400"/>
                  <a:gd name="connsiteX14" fmla="*/ 1375124 w 2047875"/>
                  <a:gd name="connsiteY14" fmla="*/ 2009966 h 2057400"/>
                  <a:gd name="connsiteX15" fmla="*/ 1398631 w 2047875"/>
                  <a:gd name="connsiteY15" fmla="*/ 2033322 h 2057400"/>
                  <a:gd name="connsiteX16" fmla="*/ 1393317 w 2047875"/>
                  <a:gd name="connsiteY16" fmla="*/ 2048256 h 2057400"/>
                  <a:gd name="connsiteX17" fmla="*/ 1384840 w 2047875"/>
                  <a:gd name="connsiteY17" fmla="*/ 2057400 h 2057400"/>
                  <a:gd name="connsiteX18" fmla="*/ 670370 w 2047875"/>
                  <a:gd name="connsiteY18" fmla="*/ 2057400 h 2057400"/>
                  <a:gd name="connsiteX19" fmla="*/ 654082 w 2047875"/>
                  <a:gd name="connsiteY19" fmla="*/ 2021967 h 2057400"/>
                  <a:gd name="connsiteX20" fmla="*/ 680942 w 2047875"/>
                  <a:gd name="connsiteY20" fmla="*/ 2009870 h 2057400"/>
                  <a:gd name="connsiteX21" fmla="*/ 861441 w 2047875"/>
                  <a:gd name="connsiteY21" fmla="*/ 2009680 h 2057400"/>
                  <a:gd name="connsiteX22" fmla="*/ 866870 w 2047875"/>
                  <a:gd name="connsiteY22" fmla="*/ 2004251 h 2057400"/>
                  <a:gd name="connsiteX23" fmla="*/ 866870 w 2047875"/>
                  <a:gd name="connsiteY23" fmla="*/ 1721358 h 2057400"/>
                  <a:gd name="connsiteX24" fmla="*/ 859917 w 2047875"/>
                  <a:gd name="connsiteY24" fmla="*/ 1714405 h 2057400"/>
                  <a:gd name="connsiteX25" fmla="*/ 221075 w 2047875"/>
                  <a:gd name="connsiteY25" fmla="*/ 1714691 h 2057400"/>
                  <a:gd name="connsiteX26" fmla="*/ 95155 w 2047875"/>
                  <a:gd name="connsiteY26" fmla="*/ 1700117 h 2057400"/>
                  <a:gd name="connsiteX27" fmla="*/ 0 w 2047875"/>
                  <a:gd name="connsiteY27" fmla="*/ 1568006 h 2057400"/>
                  <a:gd name="connsiteX28" fmla="*/ 0 w 2047875"/>
                  <a:gd name="connsiteY28" fmla="*/ 462820 h 2057400"/>
                  <a:gd name="connsiteX29" fmla="*/ 96107 w 2047875"/>
                  <a:gd name="connsiteY29" fmla="*/ 328517 h 2057400"/>
                  <a:gd name="connsiteX30" fmla="*/ 239363 w 2047875"/>
                  <a:gd name="connsiteY30" fmla="*/ 314135 h 2057400"/>
                  <a:gd name="connsiteX31" fmla="*/ 658654 w 2047875"/>
                  <a:gd name="connsiteY31" fmla="*/ 314135 h 2057400"/>
                  <a:gd name="connsiteX32" fmla="*/ 664559 w 2047875"/>
                  <a:gd name="connsiteY32" fmla="*/ 309467 h 2057400"/>
                  <a:gd name="connsiteX33" fmla="*/ 719328 w 2047875"/>
                  <a:gd name="connsiteY33" fmla="*/ 171831 h 2057400"/>
                  <a:gd name="connsiteX34" fmla="*/ 1001554 w 2047875"/>
                  <a:gd name="connsiteY34" fmla="*/ 0 h 2057400"/>
                  <a:gd name="connsiteX35" fmla="*/ 1046607 w 2047875"/>
                  <a:gd name="connsiteY35" fmla="*/ 0 h 2057400"/>
                  <a:gd name="connsiteX36" fmla="*/ 894493 w 2047875"/>
                  <a:gd name="connsiteY36" fmla="*/ 217646 h 2057400"/>
                  <a:gd name="connsiteX37" fmla="*/ 903065 w 2047875"/>
                  <a:gd name="connsiteY37" fmla="*/ 229553 h 2057400"/>
                  <a:gd name="connsiteX38" fmla="*/ 908876 w 2047875"/>
                  <a:gd name="connsiteY38" fmla="*/ 234791 h 2057400"/>
                  <a:gd name="connsiteX39" fmla="*/ 1217771 w 2047875"/>
                  <a:gd name="connsiteY39" fmla="*/ 388811 h 2057400"/>
                  <a:gd name="connsiteX40" fmla="*/ 1254824 w 2047875"/>
                  <a:gd name="connsiteY40" fmla="*/ 382048 h 2057400"/>
                  <a:gd name="connsiteX41" fmla="*/ 1338167 w 2047875"/>
                  <a:gd name="connsiteY41" fmla="*/ 397669 h 2057400"/>
                  <a:gd name="connsiteX42" fmla="*/ 1342591 w 2047875"/>
                  <a:gd name="connsiteY42" fmla="*/ 396484 h 2057400"/>
                  <a:gd name="connsiteX43" fmla="*/ 1343025 w 2047875"/>
                  <a:gd name="connsiteY43" fmla="*/ 394811 h 2057400"/>
                  <a:gd name="connsiteX44" fmla="*/ 1257110 w 2047875"/>
                  <a:gd name="connsiteY44" fmla="*/ 156305 h 2057400"/>
                  <a:gd name="connsiteX45" fmla="*/ 1091756 w 2047875"/>
                  <a:gd name="connsiteY45" fmla="*/ 56198 h 2057400"/>
                  <a:gd name="connsiteX46" fmla="*/ 909828 w 2047875"/>
                  <a:gd name="connsiteY46" fmla="*/ 71438 h 2057400"/>
                  <a:gd name="connsiteX47" fmla="*/ 706755 w 2047875"/>
                  <a:gd name="connsiteY47" fmla="*/ 352806 h 2057400"/>
                  <a:gd name="connsiteX48" fmla="*/ 709708 w 2047875"/>
                  <a:gd name="connsiteY48" fmla="*/ 462058 h 2057400"/>
                  <a:gd name="connsiteX49" fmla="*/ 709232 w 2047875"/>
                  <a:gd name="connsiteY49" fmla="*/ 492062 h 2057400"/>
                  <a:gd name="connsiteX50" fmla="*/ 718471 w 2047875"/>
                  <a:gd name="connsiteY50" fmla="*/ 520351 h 2057400"/>
                  <a:gd name="connsiteX51" fmla="*/ 783527 w 2047875"/>
                  <a:gd name="connsiteY51" fmla="*/ 547592 h 2057400"/>
                  <a:gd name="connsiteX52" fmla="*/ 802958 w 2047875"/>
                  <a:gd name="connsiteY52" fmla="*/ 559880 h 2057400"/>
                  <a:gd name="connsiteX53" fmla="*/ 884111 w 2047875"/>
                  <a:gd name="connsiteY53" fmla="*/ 730949 h 2057400"/>
                  <a:gd name="connsiteX54" fmla="*/ 1122331 w 2047875"/>
                  <a:gd name="connsiteY54" fmla="*/ 774954 h 2057400"/>
                  <a:gd name="connsiteX55" fmla="*/ 1148048 w 2047875"/>
                  <a:gd name="connsiteY55" fmla="*/ 746474 h 2057400"/>
                  <a:gd name="connsiteX56" fmla="*/ 1184148 w 2047875"/>
                  <a:gd name="connsiteY56" fmla="*/ 707898 h 2057400"/>
                  <a:gd name="connsiteX57" fmla="*/ 1243489 w 2047875"/>
                  <a:gd name="connsiteY57" fmla="*/ 569119 h 2057400"/>
                  <a:gd name="connsiteX58" fmla="*/ 1269683 w 2047875"/>
                  <a:gd name="connsiteY58" fmla="*/ 548450 h 2057400"/>
                  <a:gd name="connsiteX59" fmla="*/ 1294543 w 2047875"/>
                  <a:gd name="connsiteY59" fmla="*/ 545973 h 2057400"/>
                  <a:gd name="connsiteX60" fmla="*/ 1298924 w 2047875"/>
                  <a:gd name="connsiteY60" fmla="*/ 431292 h 2057400"/>
                  <a:gd name="connsiteX61" fmla="*/ 1248728 w 2047875"/>
                  <a:gd name="connsiteY61" fmla="*/ 432149 h 2057400"/>
                  <a:gd name="connsiteX62" fmla="*/ 861727 w 2047875"/>
                  <a:gd name="connsiteY62" fmla="*/ 248222 h 2057400"/>
                  <a:gd name="connsiteX63" fmla="*/ 888683 w 2047875"/>
                  <a:gd name="connsiteY63" fmla="*/ 210884 h 2057400"/>
                  <a:gd name="connsiteX64" fmla="*/ 894493 w 2047875"/>
                  <a:gd name="connsiteY64" fmla="*/ 217646 h 2057400"/>
                  <a:gd name="connsiteX65" fmla="*/ 375666 w 2047875"/>
                  <a:gd name="connsiteY65" fmla="*/ 1514094 h 2057400"/>
                  <a:gd name="connsiteX66" fmla="*/ 350044 w 2047875"/>
                  <a:gd name="connsiteY66" fmla="*/ 1489805 h 2057400"/>
                  <a:gd name="connsiteX67" fmla="*/ 338995 w 2047875"/>
                  <a:gd name="connsiteY67" fmla="*/ 1178814 h 2057400"/>
                  <a:gd name="connsiteX68" fmla="*/ 344234 w 2047875"/>
                  <a:gd name="connsiteY68" fmla="*/ 1064800 h 2057400"/>
                  <a:gd name="connsiteX69" fmla="*/ 416528 w 2047875"/>
                  <a:gd name="connsiteY69" fmla="*/ 968788 h 2057400"/>
                  <a:gd name="connsiteX70" fmla="*/ 520732 w 2047875"/>
                  <a:gd name="connsiteY70" fmla="*/ 938308 h 2057400"/>
                  <a:gd name="connsiteX71" fmla="*/ 827246 w 2047875"/>
                  <a:gd name="connsiteY71" fmla="*/ 889635 h 2057400"/>
                  <a:gd name="connsiteX72" fmla="*/ 833342 w 2047875"/>
                  <a:gd name="connsiteY72" fmla="*/ 883634 h 2057400"/>
                  <a:gd name="connsiteX73" fmla="*/ 854869 w 2047875"/>
                  <a:gd name="connsiteY73" fmla="*/ 776478 h 2057400"/>
                  <a:gd name="connsiteX74" fmla="*/ 852869 w 2047875"/>
                  <a:gd name="connsiteY74" fmla="*/ 768382 h 2057400"/>
                  <a:gd name="connsiteX75" fmla="*/ 766667 w 2047875"/>
                  <a:gd name="connsiteY75" fmla="*/ 602171 h 2057400"/>
                  <a:gd name="connsiteX76" fmla="*/ 760476 w 2047875"/>
                  <a:gd name="connsiteY76" fmla="*/ 596551 h 2057400"/>
                  <a:gd name="connsiteX77" fmla="*/ 659606 w 2047875"/>
                  <a:gd name="connsiteY77" fmla="*/ 499872 h 2057400"/>
                  <a:gd name="connsiteX78" fmla="*/ 660559 w 2047875"/>
                  <a:gd name="connsiteY78" fmla="*/ 451771 h 2057400"/>
                  <a:gd name="connsiteX79" fmla="*/ 657701 w 2047875"/>
                  <a:gd name="connsiteY79" fmla="*/ 367284 h 2057400"/>
                  <a:gd name="connsiteX80" fmla="*/ 652748 w 2047875"/>
                  <a:gd name="connsiteY80" fmla="*/ 362236 h 2057400"/>
                  <a:gd name="connsiteX81" fmla="*/ 186119 w 2047875"/>
                  <a:gd name="connsiteY81" fmla="*/ 362141 h 2057400"/>
                  <a:gd name="connsiteX82" fmla="*/ 116491 w 2047875"/>
                  <a:gd name="connsiteY82" fmla="*/ 371475 h 2057400"/>
                  <a:gd name="connsiteX83" fmla="*/ 61151 w 2047875"/>
                  <a:gd name="connsiteY83" fmla="*/ 421481 h 2057400"/>
                  <a:gd name="connsiteX84" fmla="*/ 47720 w 2047875"/>
                  <a:gd name="connsiteY84" fmla="*/ 514826 h 2057400"/>
                  <a:gd name="connsiteX85" fmla="*/ 47720 w 2047875"/>
                  <a:gd name="connsiteY85" fmla="*/ 1496568 h 2057400"/>
                  <a:gd name="connsiteX86" fmla="*/ 50768 w 2047875"/>
                  <a:gd name="connsiteY86" fmla="*/ 1580769 h 2057400"/>
                  <a:gd name="connsiteX87" fmla="*/ 104203 w 2047875"/>
                  <a:gd name="connsiteY87" fmla="*/ 1652111 h 2057400"/>
                  <a:gd name="connsiteX88" fmla="*/ 173927 w 2047875"/>
                  <a:gd name="connsiteY88" fmla="*/ 1666875 h 2057400"/>
                  <a:gd name="connsiteX89" fmla="*/ 1894237 w 2047875"/>
                  <a:gd name="connsiteY89" fmla="*/ 1666208 h 2057400"/>
                  <a:gd name="connsiteX90" fmla="*/ 1959102 w 2047875"/>
                  <a:gd name="connsiteY90" fmla="*/ 1642396 h 2057400"/>
                  <a:gd name="connsiteX91" fmla="*/ 1997964 w 2047875"/>
                  <a:gd name="connsiteY91" fmla="*/ 1576768 h 2057400"/>
                  <a:gd name="connsiteX92" fmla="*/ 2000155 w 2047875"/>
                  <a:gd name="connsiteY92" fmla="*/ 1504379 h 2057400"/>
                  <a:gd name="connsiteX93" fmla="*/ 2000250 w 2047875"/>
                  <a:gd name="connsiteY93" fmla="*/ 485775 h 2057400"/>
                  <a:gd name="connsiteX94" fmla="*/ 1965865 w 2047875"/>
                  <a:gd name="connsiteY94" fmla="*/ 394049 h 2057400"/>
                  <a:gd name="connsiteX95" fmla="*/ 1919383 w 2047875"/>
                  <a:gd name="connsiteY95" fmla="*/ 366617 h 2057400"/>
                  <a:gd name="connsiteX96" fmla="*/ 1864519 w 2047875"/>
                  <a:gd name="connsiteY96" fmla="*/ 362141 h 2057400"/>
                  <a:gd name="connsiteX97" fmla="*/ 1395222 w 2047875"/>
                  <a:gd name="connsiteY97" fmla="*/ 362045 h 2057400"/>
                  <a:gd name="connsiteX98" fmla="*/ 1390364 w 2047875"/>
                  <a:gd name="connsiteY98" fmla="*/ 366903 h 2057400"/>
                  <a:gd name="connsiteX99" fmla="*/ 1388459 w 2047875"/>
                  <a:gd name="connsiteY99" fmla="*/ 434150 h 2057400"/>
                  <a:gd name="connsiteX100" fmla="*/ 1390079 w 2047875"/>
                  <a:gd name="connsiteY100" fmla="*/ 480155 h 2057400"/>
                  <a:gd name="connsiteX101" fmla="*/ 1378172 w 2047875"/>
                  <a:gd name="connsiteY101" fmla="*/ 535496 h 2057400"/>
                  <a:gd name="connsiteX102" fmla="*/ 1292162 w 2047875"/>
                  <a:gd name="connsiteY102" fmla="*/ 593884 h 2057400"/>
                  <a:gd name="connsiteX103" fmla="*/ 1283970 w 2047875"/>
                  <a:gd name="connsiteY103" fmla="*/ 600647 h 2057400"/>
                  <a:gd name="connsiteX104" fmla="*/ 1221962 w 2047875"/>
                  <a:gd name="connsiteY104" fmla="*/ 736663 h 2057400"/>
                  <a:gd name="connsiteX105" fmla="*/ 1188911 w 2047875"/>
                  <a:gd name="connsiteY105" fmla="*/ 781526 h 2057400"/>
                  <a:gd name="connsiteX106" fmla="*/ 1188244 w 2047875"/>
                  <a:gd name="connsiteY106" fmla="*/ 790765 h 2057400"/>
                  <a:gd name="connsiteX107" fmla="*/ 1224058 w 2047875"/>
                  <a:gd name="connsiteY107" fmla="*/ 884111 h 2057400"/>
                  <a:gd name="connsiteX108" fmla="*/ 1230725 w 2047875"/>
                  <a:gd name="connsiteY108" fmla="*/ 889635 h 2057400"/>
                  <a:gd name="connsiteX109" fmla="*/ 1528286 w 2047875"/>
                  <a:gd name="connsiteY109" fmla="*/ 938308 h 2057400"/>
                  <a:gd name="connsiteX110" fmla="*/ 1630966 w 2047875"/>
                  <a:gd name="connsiteY110" fmla="*/ 968407 h 2057400"/>
                  <a:gd name="connsiteX111" fmla="*/ 1708976 w 2047875"/>
                  <a:gd name="connsiteY111" fmla="*/ 1129856 h 2057400"/>
                  <a:gd name="connsiteX112" fmla="*/ 1696212 w 2047875"/>
                  <a:gd name="connsiteY112" fmla="*/ 1490472 h 2057400"/>
                  <a:gd name="connsiteX113" fmla="*/ 1674305 w 2047875"/>
                  <a:gd name="connsiteY113" fmla="*/ 1514380 h 2057400"/>
                  <a:gd name="connsiteX114" fmla="*/ 1673352 w 2047875"/>
                  <a:gd name="connsiteY114" fmla="*/ 1514475 h 2057400"/>
                  <a:gd name="connsiteX115" fmla="*/ 1648968 w 2047875"/>
                  <a:gd name="connsiteY115" fmla="*/ 1488281 h 2057400"/>
                  <a:gd name="connsiteX116" fmla="*/ 1661446 w 2047875"/>
                  <a:gd name="connsiteY116" fmla="*/ 1123760 h 2057400"/>
                  <a:gd name="connsiteX117" fmla="*/ 1615345 w 2047875"/>
                  <a:gd name="connsiteY117" fmla="*/ 1015270 h 2057400"/>
                  <a:gd name="connsiteX118" fmla="*/ 1524762 w 2047875"/>
                  <a:gd name="connsiteY118" fmla="*/ 985933 h 2057400"/>
                  <a:gd name="connsiteX119" fmla="*/ 1228725 w 2047875"/>
                  <a:gd name="connsiteY119" fmla="*/ 937546 h 2057400"/>
                  <a:gd name="connsiteX120" fmla="*/ 1215771 w 2047875"/>
                  <a:gd name="connsiteY120" fmla="*/ 944785 h 2057400"/>
                  <a:gd name="connsiteX121" fmla="*/ 1049369 w 2047875"/>
                  <a:gd name="connsiteY121" fmla="*/ 1359027 h 2057400"/>
                  <a:gd name="connsiteX122" fmla="*/ 1035844 w 2047875"/>
                  <a:gd name="connsiteY122" fmla="*/ 1378744 h 2057400"/>
                  <a:gd name="connsiteX123" fmla="*/ 1003206 w 2047875"/>
                  <a:gd name="connsiteY123" fmla="*/ 1369202 h 2057400"/>
                  <a:gd name="connsiteX124" fmla="*/ 1001840 w 2047875"/>
                  <a:gd name="connsiteY124" fmla="*/ 1366266 h 2057400"/>
                  <a:gd name="connsiteX125" fmla="*/ 839343 w 2047875"/>
                  <a:gd name="connsiteY125" fmla="*/ 941832 h 2057400"/>
                  <a:gd name="connsiteX126" fmla="*/ 831056 w 2047875"/>
                  <a:gd name="connsiteY126" fmla="*/ 937070 h 2057400"/>
                  <a:gd name="connsiteX127" fmla="*/ 489871 w 2047875"/>
                  <a:gd name="connsiteY127" fmla="*/ 991934 h 2057400"/>
                  <a:gd name="connsiteX128" fmla="*/ 396431 w 2047875"/>
                  <a:gd name="connsiteY128" fmla="*/ 1059371 h 2057400"/>
                  <a:gd name="connsiteX129" fmla="*/ 385477 w 2047875"/>
                  <a:gd name="connsiteY129" fmla="*/ 1147572 h 2057400"/>
                  <a:gd name="connsiteX130" fmla="*/ 397288 w 2047875"/>
                  <a:gd name="connsiteY130" fmla="*/ 1488662 h 2057400"/>
                  <a:gd name="connsiteX131" fmla="*/ 376619 w 2047875"/>
                  <a:gd name="connsiteY131" fmla="*/ 1514094 h 2057400"/>
                  <a:gd name="connsiteX132" fmla="*/ 375666 w 2047875"/>
                  <a:gd name="connsiteY132" fmla="*/ 1514094 h 2057400"/>
                  <a:gd name="connsiteX133" fmla="*/ 880491 w 2047875"/>
                  <a:gd name="connsiteY133" fmla="*/ 887825 h 2057400"/>
                  <a:gd name="connsiteX134" fmla="*/ 879634 w 2047875"/>
                  <a:gd name="connsiteY134" fmla="*/ 914210 h 2057400"/>
                  <a:gd name="connsiteX135" fmla="*/ 1021271 w 2047875"/>
                  <a:gd name="connsiteY135" fmla="*/ 1284161 h 2057400"/>
                  <a:gd name="connsiteX136" fmla="*/ 1028129 w 2047875"/>
                  <a:gd name="connsiteY136" fmla="*/ 1284256 h 2057400"/>
                  <a:gd name="connsiteX137" fmla="*/ 1176623 w 2047875"/>
                  <a:gd name="connsiteY137" fmla="*/ 915353 h 2057400"/>
                  <a:gd name="connsiteX138" fmla="*/ 1176814 w 2047875"/>
                  <a:gd name="connsiteY138" fmla="*/ 895159 h 2057400"/>
                  <a:gd name="connsiteX139" fmla="*/ 1147667 w 2047875"/>
                  <a:gd name="connsiteY139" fmla="*/ 818960 h 2057400"/>
                  <a:gd name="connsiteX140" fmla="*/ 1143953 w 2047875"/>
                  <a:gd name="connsiteY140" fmla="*/ 817721 h 2057400"/>
                  <a:gd name="connsiteX141" fmla="*/ 902399 w 2047875"/>
                  <a:gd name="connsiteY141" fmla="*/ 814292 h 2057400"/>
                  <a:gd name="connsiteX142" fmla="*/ 896874 w 2047875"/>
                  <a:gd name="connsiteY142" fmla="*/ 816197 h 2057400"/>
                  <a:gd name="connsiteX143" fmla="*/ 886492 w 2047875"/>
                  <a:gd name="connsiteY143" fmla="*/ 862584 h 2057400"/>
                  <a:gd name="connsiteX144" fmla="*/ 880491 w 2047875"/>
                  <a:gd name="connsiteY144" fmla="*/ 887825 h 2057400"/>
                  <a:gd name="connsiteX145" fmla="*/ 1133720 w 2047875"/>
                  <a:gd name="connsiteY145" fmla="*/ 1721645 h 2057400"/>
                  <a:gd name="connsiteX146" fmla="*/ 1126399 w 2047875"/>
                  <a:gd name="connsiteY146" fmla="*/ 1714298 h 2057400"/>
                  <a:gd name="connsiteX147" fmla="*/ 921992 w 2047875"/>
                  <a:gd name="connsiteY147" fmla="*/ 1713941 h 2057400"/>
                  <a:gd name="connsiteX148" fmla="*/ 914646 w 2047875"/>
                  <a:gd name="connsiteY148" fmla="*/ 1721263 h 2057400"/>
                  <a:gd name="connsiteX149" fmla="*/ 914155 w 2047875"/>
                  <a:gd name="connsiteY149" fmla="*/ 2002249 h 2057400"/>
                  <a:gd name="connsiteX150" fmla="*/ 921476 w 2047875"/>
                  <a:gd name="connsiteY150" fmla="*/ 2009596 h 2057400"/>
                  <a:gd name="connsiteX151" fmla="*/ 1125883 w 2047875"/>
                  <a:gd name="connsiteY151" fmla="*/ 2009953 h 2057400"/>
                  <a:gd name="connsiteX152" fmla="*/ 1133229 w 2047875"/>
                  <a:gd name="connsiteY152" fmla="*/ 2002631 h 2057400"/>
                  <a:gd name="connsiteX153" fmla="*/ 1133720 w 2047875"/>
                  <a:gd name="connsiteY153" fmla="*/ 1721645 h 205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Lst>
                <a:rect l="l" t="t" r="r" b="b"/>
                <a:pathLst>
                  <a:path w="2047875" h="2057400">
                    <a:moveTo>
                      <a:pt x="1046607" y="0"/>
                    </a:moveTo>
                    <a:cubicBezTo>
                      <a:pt x="1145604" y="10351"/>
                      <a:pt x="1225391" y="49181"/>
                      <a:pt x="1285970" y="116491"/>
                    </a:cubicBezTo>
                    <a:cubicBezTo>
                      <a:pt x="1335754" y="171799"/>
                      <a:pt x="1367917" y="235776"/>
                      <a:pt x="1382459" y="308420"/>
                    </a:cubicBezTo>
                    <a:cubicBezTo>
                      <a:pt x="1383139" y="311757"/>
                      <a:pt x="1386050" y="314150"/>
                      <a:pt x="1389412" y="314135"/>
                    </a:cubicBezTo>
                    <a:cubicBezTo>
                      <a:pt x="1554067" y="314452"/>
                      <a:pt x="1696815" y="314420"/>
                      <a:pt x="1817656" y="314039"/>
                    </a:cubicBezTo>
                    <a:cubicBezTo>
                      <a:pt x="1883442" y="313849"/>
                      <a:pt x="1928305" y="318738"/>
                      <a:pt x="1952244" y="328708"/>
                    </a:cubicBezTo>
                    <a:cubicBezTo>
                      <a:pt x="2004822" y="350488"/>
                      <a:pt x="2036699" y="394938"/>
                      <a:pt x="2047875" y="462058"/>
                    </a:cubicBezTo>
                    <a:lnTo>
                      <a:pt x="2047875" y="1568101"/>
                    </a:lnTo>
                    <a:cubicBezTo>
                      <a:pt x="2036763" y="1634141"/>
                      <a:pt x="2005552" y="1677988"/>
                      <a:pt x="1954244" y="1699641"/>
                    </a:cubicBezTo>
                    <a:cubicBezTo>
                      <a:pt x="1930241" y="1709738"/>
                      <a:pt x="1883950" y="1714754"/>
                      <a:pt x="1815370" y="1714691"/>
                    </a:cubicBezTo>
                    <a:cubicBezTo>
                      <a:pt x="1606391" y="1714437"/>
                      <a:pt x="1397476" y="1714310"/>
                      <a:pt x="1188625" y="1714310"/>
                    </a:cubicBezTo>
                    <a:cubicBezTo>
                      <a:pt x="1184522" y="1714310"/>
                      <a:pt x="1181195" y="1717679"/>
                      <a:pt x="1181195" y="1721834"/>
                    </a:cubicBezTo>
                    <a:lnTo>
                      <a:pt x="1181195" y="2005013"/>
                    </a:lnTo>
                    <a:cubicBezTo>
                      <a:pt x="1181195" y="2007748"/>
                      <a:pt x="1183370" y="2009966"/>
                      <a:pt x="1186053" y="2009966"/>
                    </a:cubicBezTo>
                    <a:lnTo>
                      <a:pt x="1375124" y="2009966"/>
                    </a:lnTo>
                    <a:cubicBezTo>
                      <a:pt x="1388065" y="2009924"/>
                      <a:pt x="1398589" y="2020381"/>
                      <a:pt x="1398631" y="2033322"/>
                    </a:cubicBezTo>
                    <a:cubicBezTo>
                      <a:pt x="1398648" y="2038766"/>
                      <a:pt x="1396770" y="2044047"/>
                      <a:pt x="1393317" y="2048256"/>
                    </a:cubicBezTo>
                    <a:cubicBezTo>
                      <a:pt x="1391158" y="2050860"/>
                      <a:pt x="1388332" y="2053908"/>
                      <a:pt x="1384840" y="2057400"/>
                    </a:cubicBezTo>
                    <a:lnTo>
                      <a:pt x="670370" y="2057400"/>
                    </a:lnTo>
                    <a:cubicBezTo>
                      <a:pt x="649224" y="2048447"/>
                      <a:pt x="643795" y="2036636"/>
                      <a:pt x="654082" y="2021967"/>
                    </a:cubicBezTo>
                    <a:cubicBezTo>
                      <a:pt x="659670" y="2013903"/>
                      <a:pt x="668623" y="2009870"/>
                      <a:pt x="680942" y="2009870"/>
                    </a:cubicBezTo>
                    <a:cubicBezTo>
                      <a:pt x="745014" y="2009934"/>
                      <a:pt x="805180" y="2009870"/>
                      <a:pt x="861441" y="2009680"/>
                    </a:cubicBezTo>
                    <a:cubicBezTo>
                      <a:pt x="865061" y="2009680"/>
                      <a:pt x="866870" y="2007870"/>
                      <a:pt x="866870" y="2004251"/>
                    </a:cubicBezTo>
                    <a:lnTo>
                      <a:pt x="866870" y="1721358"/>
                    </a:lnTo>
                    <a:cubicBezTo>
                      <a:pt x="866870" y="1717518"/>
                      <a:pt x="863757" y="1714405"/>
                      <a:pt x="859917" y="1714405"/>
                    </a:cubicBezTo>
                    <a:cubicBezTo>
                      <a:pt x="593789" y="1714405"/>
                      <a:pt x="380841" y="1714500"/>
                      <a:pt x="221075" y="1714691"/>
                    </a:cubicBezTo>
                    <a:cubicBezTo>
                      <a:pt x="160687" y="1714754"/>
                      <a:pt x="118713" y="1709896"/>
                      <a:pt x="95155" y="1700117"/>
                    </a:cubicBezTo>
                    <a:cubicBezTo>
                      <a:pt x="42704" y="1678337"/>
                      <a:pt x="10986" y="1634300"/>
                      <a:pt x="0" y="1568006"/>
                    </a:cubicBezTo>
                    <a:lnTo>
                      <a:pt x="0" y="462820"/>
                    </a:lnTo>
                    <a:cubicBezTo>
                      <a:pt x="11303" y="394938"/>
                      <a:pt x="43339" y="350171"/>
                      <a:pt x="96107" y="328517"/>
                    </a:cubicBezTo>
                    <a:cubicBezTo>
                      <a:pt x="120174" y="318611"/>
                      <a:pt x="167926" y="313817"/>
                      <a:pt x="239363" y="314135"/>
                    </a:cubicBezTo>
                    <a:cubicBezTo>
                      <a:pt x="399701" y="314770"/>
                      <a:pt x="539464" y="314770"/>
                      <a:pt x="658654" y="314135"/>
                    </a:cubicBezTo>
                    <a:cubicBezTo>
                      <a:pt x="661892" y="314135"/>
                      <a:pt x="663861" y="312579"/>
                      <a:pt x="664559" y="309467"/>
                    </a:cubicBezTo>
                    <a:cubicBezTo>
                      <a:pt x="678148" y="253333"/>
                      <a:pt x="696405" y="207455"/>
                      <a:pt x="719328" y="171831"/>
                    </a:cubicBezTo>
                    <a:cubicBezTo>
                      <a:pt x="784035" y="71120"/>
                      <a:pt x="878110" y="13843"/>
                      <a:pt x="1001554" y="0"/>
                    </a:cubicBezTo>
                    <a:lnTo>
                      <a:pt x="1046607" y="0"/>
                    </a:lnTo>
                    <a:close/>
                    <a:moveTo>
                      <a:pt x="894493" y="217646"/>
                    </a:moveTo>
                    <a:cubicBezTo>
                      <a:pt x="894493" y="223298"/>
                      <a:pt x="897350" y="227267"/>
                      <a:pt x="903065" y="229553"/>
                    </a:cubicBezTo>
                    <a:cubicBezTo>
                      <a:pt x="905527" y="230540"/>
                      <a:pt x="907583" y="232394"/>
                      <a:pt x="908876" y="234791"/>
                    </a:cubicBezTo>
                    <a:cubicBezTo>
                      <a:pt x="968121" y="347853"/>
                      <a:pt x="1093375" y="398812"/>
                      <a:pt x="1217771" y="388811"/>
                    </a:cubicBezTo>
                    <a:cubicBezTo>
                      <a:pt x="1218152" y="388811"/>
                      <a:pt x="1230503" y="386556"/>
                      <a:pt x="1254824" y="382048"/>
                    </a:cubicBezTo>
                    <a:cubicBezTo>
                      <a:pt x="1283589" y="376714"/>
                      <a:pt x="1311370" y="381921"/>
                      <a:pt x="1338167" y="397669"/>
                    </a:cubicBezTo>
                    <a:cubicBezTo>
                      <a:pt x="1339716" y="398563"/>
                      <a:pt x="1341697" y="398033"/>
                      <a:pt x="1342591" y="396484"/>
                    </a:cubicBezTo>
                    <a:cubicBezTo>
                      <a:pt x="1342885" y="395976"/>
                      <a:pt x="1343035" y="395398"/>
                      <a:pt x="1343025" y="394811"/>
                    </a:cubicBezTo>
                    <a:cubicBezTo>
                      <a:pt x="1342771" y="301085"/>
                      <a:pt x="1314132" y="221583"/>
                      <a:pt x="1257110" y="156305"/>
                    </a:cubicBezTo>
                    <a:cubicBezTo>
                      <a:pt x="1211263" y="103727"/>
                      <a:pt x="1156145" y="70358"/>
                      <a:pt x="1091756" y="56198"/>
                    </a:cubicBezTo>
                    <a:cubicBezTo>
                      <a:pt x="1025335" y="41529"/>
                      <a:pt x="964692" y="46609"/>
                      <a:pt x="909828" y="71438"/>
                    </a:cubicBezTo>
                    <a:cubicBezTo>
                      <a:pt x="791020" y="125159"/>
                      <a:pt x="723329" y="218948"/>
                      <a:pt x="706755" y="352806"/>
                    </a:cubicBezTo>
                    <a:cubicBezTo>
                      <a:pt x="703517" y="379032"/>
                      <a:pt x="704501" y="415449"/>
                      <a:pt x="709708" y="462058"/>
                    </a:cubicBezTo>
                    <a:cubicBezTo>
                      <a:pt x="709898" y="463899"/>
                      <a:pt x="709740" y="473901"/>
                      <a:pt x="709232" y="492062"/>
                    </a:cubicBezTo>
                    <a:cubicBezTo>
                      <a:pt x="708851" y="503619"/>
                      <a:pt x="711930" y="513048"/>
                      <a:pt x="718471" y="520351"/>
                    </a:cubicBezTo>
                    <a:cubicBezTo>
                      <a:pt x="738092" y="542449"/>
                      <a:pt x="755047" y="551974"/>
                      <a:pt x="783527" y="547592"/>
                    </a:cubicBezTo>
                    <a:cubicBezTo>
                      <a:pt x="792160" y="546274"/>
                      <a:pt x="800447" y="551514"/>
                      <a:pt x="802958" y="559880"/>
                    </a:cubicBezTo>
                    <a:cubicBezTo>
                      <a:pt x="821817" y="622554"/>
                      <a:pt x="842963" y="679990"/>
                      <a:pt x="884111" y="730949"/>
                    </a:cubicBezTo>
                    <a:cubicBezTo>
                      <a:pt x="946976" y="808768"/>
                      <a:pt x="1035082" y="836581"/>
                      <a:pt x="1122331" y="774954"/>
                    </a:cubicBezTo>
                    <a:cubicBezTo>
                      <a:pt x="1131761" y="768191"/>
                      <a:pt x="1136142" y="754571"/>
                      <a:pt x="1148048" y="746474"/>
                    </a:cubicBezTo>
                    <a:cubicBezTo>
                      <a:pt x="1161701" y="737076"/>
                      <a:pt x="1173734" y="724218"/>
                      <a:pt x="1184148" y="707898"/>
                    </a:cubicBezTo>
                    <a:cubicBezTo>
                      <a:pt x="1211517" y="664845"/>
                      <a:pt x="1231297" y="618585"/>
                      <a:pt x="1243489" y="569119"/>
                    </a:cubicBezTo>
                    <a:cubicBezTo>
                      <a:pt x="1246725" y="556108"/>
                      <a:pt x="1257872" y="547312"/>
                      <a:pt x="1269683" y="548450"/>
                    </a:cubicBezTo>
                    <a:cubicBezTo>
                      <a:pt x="1274890" y="548958"/>
                      <a:pt x="1283176" y="548132"/>
                      <a:pt x="1294543" y="545973"/>
                    </a:cubicBezTo>
                    <a:cubicBezTo>
                      <a:pt x="1356265" y="534257"/>
                      <a:pt x="1357789" y="448628"/>
                      <a:pt x="1298924" y="431292"/>
                    </a:cubicBezTo>
                    <a:cubicBezTo>
                      <a:pt x="1288447" y="428244"/>
                      <a:pt x="1271715" y="428530"/>
                      <a:pt x="1248728" y="432149"/>
                    </a:cubicBezTo>
                    <a:cubicBezTo>
                      <a:pt x="1090613" y="457200"/>
                      <a:pt x="935641" y="391859"/>
                      <a:pt x="861727" y="248222"/>
                    </a:cubicBezTo>
                    <a:cubicBezTo>
                      <a:pt x="851154" y="227552"/>
                      <a:pt x="864775" y="206883"/>
                      <a:pt x="888683" y="210884"/>
                    </a:cubicBezTo>
                    <a:cubicBezTo>
                      <a:pt x="892556" y="211519"/>
                      <a:pt x="894493" y="213773"/>
                      <a:pt x="894493" y="217646"/>
                    </a:cubicBezTo>
                    <a:close/>
                    <a:moveTo>
                      <a:pt x="375666" y="1514094"/>
                    </a:moveTo>
                    <a:cubicBezTo>
                      <a:pt x="359093" y="1512443"/>
                      <a:pt x="350552" y="1504347"/>
                      <a:pt x="350044" y="1489805"/>
                    </a:cubicBezTo>
                    <a:cubicBezTo>
                      <a:pt x="346551" y="1383316"/>
                      <a:pt x="342868" y="1279652"/>
                      <a:pt x="338995" y="1178814"/>
                    </a:cubicBezTo>
                    <a:cubicBezTo>
                      <a:pt x="336899" y="1123506"/>
                      <a:pt x="338646" y="1085501"/>
                      <a:pt x="344234" y="1064800"/>
                    </a:cubicBezTo>
                    <a:cubicBezTo>
                      <a:pt x="355092" y="1024477"/>
                      <a:pt x="379190" y="992473"/>
                      <a:pt x="416528" y="968788"/>
                    </a:cubicBezTo>
                    <a:cubicBezTo>
                      <a:pt x="437039" y="955770"/>
                      <a:pt x="471773" y="945610"/>
                      <a:pt x="520732" y="938308"/>
                    </a:cubicBezTo>
                    <a:cubicBezTo>
                      <a:pt x="575278" y="930116"/>
                      <a:pt x="677450" y="913892"/>
                      <a:pt x="827246" y="889635"/>
                    </a:cubicBezTo>
                    <a:cubicBezTo>
                      <a:pt x="830612" y="889064"/>
                      <a:pt x="832644" y="887063"/>
                      <a:pt x="833342" y="883634"/>
                    </a:cubicBezTo>
                    <a:lnTo>
                      <a:pt x="854869" y="776478"/>
                    </a:lnTo>
                    <a:cubicBezTo>
                      <a:pt x="855504" y="773430"/>
                      <a:pt x="854837" y="770731"/>
                      <a:pt x="852869" y="768382"/>
                    </a:cubicBezTo>
                    <a:cubicBezTo>
                      <a:pt x="813435" y="720566"/>
                      <a:pt x="784701" y="665163"/>
                      <a:pt x="766667" y="602171"/>
                    </a:cubicBezTo>
                    <a:cubicBezTo>
                      <a:pt x="765778" y="599059"/>
                      <a:pt x="763715" y="597186"/>
                      <a:pt x="760476" y="596551"/>
                    </a:cubicBezTo>
                    <a:cubicBezTo>
                      <a:pt x="705231" y="585946"/>
                      <a:pt x="671608" y="553720"/>
                      <a:pt x="659606" y="499872"/>
                    </a:cubicBezTo>
                    <a:cubicBezTo>
                      <a:pt x="655796" y="483108"/>
                      <a:pt x="662273" y="469868"/>
                      <a:pt x="660559" y="451771"/>
                    </a:cubicBezTo>
                    <a:cubicBezTo>
                      <a:pt x="658336" y="428974"/>
                      <a:pt x="657384" y="400812"/>
                      <a:pt x="657701" y="367284"/>
                    </a:cubicBezTo>
                    <a:cubicBezTo>
                      <a:pt x="657701" y="363919"/>
                      <a:pt x="656050" y="362236"/>
                      <a:pt x="652748" y="362236"/>
                    </a:cubicBezTo>
                    <a:cubicBezTo>
                      <a:pt x="507714" y="361791"/>
                      <a:pt x="352171" y="361760"/>
                      <a:pt x="186119" y="362141"/>
                    </a:cubicBezTo>
                    <a:cubicBezTo>
                      <a:pt x="153670" y="362204"/>
                      <a:pt x="130461" y="365316"/>
                      <a:pt x="116491" y="371475"/>
                    </a:cubicBezTo>
                    <a:cubicBezTo>
                      <a:pt x="92170" y="382207"/>
                      <a:pt x="73724" y="398875"/>
                      <a:pt x="61151" y="421481"/>
                    </a:cubicBezTo>
                    <a:cubicBezTo>
                      <a:pt x="52197" y="437547"/>
                      <a:pt x="47720" y="468662"/>
                      <a:pt x="47720" y="514826"/>
                    </a:cubicBezTo>
                    <a:cubicBezTo>
                      <a:pt x="47593" y="842105"/>
                      <a:pt x="47593" y="1169353"/>
                      <a:pt x="47720" y="1496568"/>
                    </a:cubicBezTo>
                    <a:cubicBezTo>
                      <a:pt x="47720" y="1544638"/>
                      <a:pt x="48736" y="1572705"/>
                      <a:pt x="50768" y="1580769"/>
                    </a:cubicBezTo>
                    <a:cubicBezTo>
                      <a:pt x="58071" y="1610106"/>
                      <a:pt x="75883" y="1633887"/>
                      <a:pt x="104203" y="1652111"/>
                    </a:cubicBezTo>
                    <a:cubicBezTo>
                      <a:pt x="119571" y="1661954"/>
                      <a:pt x="142812" y="1666875"/>
                      <a:pt x="173927" y="1666875"/>
                    </a:cubicBezTo>
                    <a:cubicBezTo>
                      <a:pt x="1220788" y="1667129"/>
                      <a:pt x="1794224" y="1666907"/>
                      <a:pt x="1894237" y="1666208"/>
                    </a:cubicBezTo>
                    <a:cubicBezTo>
                      <a:pt x="1918748" y="1666081"/>
                      <a:pt x="1940370" y="1658144"/>
                      <a:pt x="1959102" y="1642396"/>
                    </a:cubicBezTo>
                    <a:cubicBezTo>
                      <a:pt x="1979359" y="1625378"/>
                      <a:pt x="1992313" y="1603502"/>
                      <a:pt x="1997964" y="1576768"/>
                    </a:cubicBezTo>
                    <a:cubicBezTo>
                      <a:pt x="1999425" y="1569657"/>
                      <a:pt x="2000155" y="1545527"/>
                      <a:pt x="2000155" y="1504379"/>
                    </a:cubicBezTo>
                    <a:cubicBezTo>
                      <a:pt x="2000282" y="1137984"/>
                      <a:pt x="2000314" y="798449"/>
                      <a:pt x="2000250" y="485775"/>
                    </a:cubicBezTo>
                    <a:cubicBezTo>
                      <a:pt x="2000187" y="446723"/>
                      <a:pt x="1988725" y="416147"/>
                      <a:pt x="1965865" y="394049"/>
                    </a:cubicBezTo>
                    <a:cubicBezTo>
                      <a:pt x="1952403" y="381095"/>
                      <a:pt x="1936909" y="371951"/>
                      <a:pt x="1919383" y="366617"/>
                    </a:cubicBezTo>
                    <a:cubicBezTo>
                      <a:pt x="1909794" y="363696"/>
                      <a:pt x="1891506" y="362204"/>
                      <a:pt x="1864519" y="362141"/>
                    </a:cubicBezTo>
                    <a:cubicBezTo>
                      <a:pt x="1732820" y="361887"/>
                      <a:pt x="1576388" y="361855"/>
                      <a:pt x="1395222" y="362045"/>
                    </a:cubicBezTo>
                    <a:cubicBezTo>
                      <a:pt x="1391984" y="362045"/>
                      <a:pt x="1390364" y="363665"/>
                      <a:pt x="1390364" y="366903"/>
                    </a:cubicBezTo>
                    <a:cubicBezTo>
                      <a:pt x="1390237" y="380048"/>
                      <a:pt x="1389602" y="402463"/>
                      <a:pt x="1388459" y="434150"/>
                    </a:cubicBezTo>
                    <a:cubicBezTo>
                      <a:pt x="1388396" y="434721"/>
                      <a:pt x="1388936" y="450056"/>
                      <a:pt x="1390079" y="480155"/>
                    </a:cubicBezTo>
                    <a:cubicBezTo>
                      <a:pt x="1390841" y="499777"/>
                      <a:pt x="1386872" y="518224"/>
                      <a:pt x="1378172" y="535496"/>
                    </a:cubicBezTo>
                    <a:cubicBezTo>
                      <a:pt x="1360329" y="570865"/>
                      <a:pt x="1331659" y="590328"/>
                      <a:pt x="1292162" y="593884"/>
                    </a:cubicBezTo>
                    <a:cubicBezTo>
                      <a:pt x="1288267" y="594214"/>
                      <a:pt x="1284997" y="596914"/>
                      <a:pt x="1283970" y="600647"/>
                    </a:cubicBezTo>
                    <a:cubicBezTo>
                      <a:pt x="1270318" y="649605"/>
                      <a:pt x="1249648" y="694944"/>
                      <a:pt x="1221962" y="736663"/>
                    </a:cubicBezTo>
                    <a:cubicBezTo>
                      <a:pt x="1213009" y="750189"/>
                      <a:pt x="1197959" y="765048"/>
                      <a:pt x="1188911" y="781526"/>
                    </a:cubicBezTo>
                    <a:cubicBezTo>
                      <a:pt x="1187260" y="784511"/>
                      <a:pt x="1187037" y="787591"/>
                      <a:pt x="1188244" y="790765"/>
                    </a:cubicBezTo>
                    <a:lnTo>
                      <a:pt x="1224058" y="884111"/>
                    </a:lnTo>
                    <a:cubicBezTo>
                      <a:pt x="1225201" y="887286"/>
                      <a:pt x="1227423" y="889127"/>
                      <a:pt x="1230725" y="889635"/>
                    </a:cubicBezTo>
                    <a:cubicBezTo>
                      <a:pt x="1382300" y="914908"/>
                      <a:pt x="1481487" y="931132"/>
                      <a:pt x="1528286" y="938308"/>
                    </a:cubicBezTo>
                    <a:cubicBezTo>
                      <a:pt x="1576165" y="945547"/>
                      <a:pt x="1610392" y="955580"/>
                      <a:pt x="1630966" y="968407"/>
                    </a:cubicBezTo>
                    <a:cubicBezTo>
                      <a:pt x="1685639" y="1002443"/>
                      <a:pt x="1711643" y="1056259"/>
                      <a:pt x="1708976" y="1129856"/>
                    </a:cubicBezTo>
                    <a:cubicBezTo>
                      <a:pt x="1705292" y="1229360"/>
                      <a:pt x="1701038" y="1349566"/>
                      <a:pt x="1696212" y="1490472"/>
                    </a:cubicBezTo>
                    <a:cubicBezTo>
                      <a:pt x="1695768" y="1503045"/>
                      <a:pt x="1688465" y="1511014"/>
                      <a:pt x="1674305" y="1514380"/>
                    </a:cubicBezTo>
                    <a:cubicBezTo>
                      <a:pt x="1674050" y="1514443"/>
                      <a:pt x="1673733" y="1514475"/>
                      <a:pt x="1673352" y="1514475"/>
                    </a:cubicBezTo>
                    <a:cubicBezTo>
                      <a:pt x="1656652" y="1511681"/>
                      <a:pt x="1648524" y="1502950"/>
                      <a:pt x="1648968" y="1488281"/>
                    </a:cubicBezTo>
                    <a:cubicBezTo>
                      <a:pt x="1654302" y="1317974"/>
                      <a:pt x="1658461" y="1196467"/>
                      <a:pt x="1661446" y="1123760"/>
                    </a:cubicBezTo>
                    <a:cubicBezTo>
                      <a:pt x="1663478" y="1075309"/>
                      <a:pt x="1648111" y="1039146"/>
                      <a:pt x="1615345" y="1015270"/>
                    </a:cubicBezTo>
                    <a:cubicBezTo>
                      <a:pt x="1597946" y="1002570"/>
                      <a:pt x="1567752" y="992791"/>
                      <a:pt x="1524762" y="985933"/>
                    </a:cubicBezTo>
                    <a:cubicBezTo>
                      <a:pt x="1419479" y="969296"/>
                      <a:pt x="1320800" y="953167"/>
                      <a:pt x="1228725" y="937546"/>
                    </a:cubicBezTo>
                    <a:cubicBezTo>
                      <a:pt x="1223220" y="936639"/>
                      <a:pt x="1217835" y="939648"/>
                      <a:pt x="1215771" y="944785"/>
                    </a:cubicBezTo>
                    <a:cubicBezTo>
                      <a:pt x="1161161" y="1080357"/>
                      <a:pt x="1105694" y="1218438"/>
                      <a:pt x="1049369" y="1359027"/>
                    </a:cubicBezTo>
                    <a:cubicBezTo>
                      <a:pt x="1045115" y="1369505"/>
                      <a:pt x="1040606" y="1376077"/>
                      <a:pt x="1035844" y="1378744"/>
                    </a:cubicBezTo>
                    <a:cubicBezTo>
                      <a:pt x="1024230" y="1385137"/>
                      <a:pt x="1009618" y="1380865"/>
                      <a:pt x="1003206" y="1369202"/>
                    </a:cubicBezTo>
                    <a:cubicBezTo>
                      <a:pt x="1002686" y="1368255"/>
                      <a:pt x="1002229" y="1367274"/>
                      <a:pt x="1001840" y="1366266"/>
                    </a:cubicBezTo>
                    <a:lnTo>
                      <a:pt x="839343" y="941832"/>
                    </a:lnTo>
                    <a:cubicBezTo>
                      <a:pt x="838083" y="938496"/>
                      <a:pt x="834623" y="936507"/>
                      <a:pt x="831056" y="937070"/>
                    </a:cubicBezTo>
                    <a:cubicBezTo>
                      <a:pt x="713264" y="956247"/>
                      <a:pt x="599535" y="974535"/>
                      <a:pt x="489871" y="991934"/>
                    </a:cubicBezTo>
                    <a:cubicBezTo>
                      <a:pt x="446691" y="998728"/>
                      <a:pt x="415544" y="1021207"/>
                      <a:pt x="396431" y="1059371"/>
                    </a:cubicBezTo>
                    <a:cubicBezTo>
                      <a:pt x="387223" y="1077786"/>
                      <a:pt x="383572" y="1107186"/>
                      <a:pt x="385477" y="1147572"/>
                    </a:cubicBezTo>
                    <a:cubicBezTo>
                      <a:pt x="387699" y="1192975"/>
                      <a:pt x="391636" y="1306671"/>
                      <a:pt x="397288" y="1488662"/>
                    </a:cubicBezTo>
                    <a:cubicBezTo>
                      <a:pt x="397669" y="1501616"/>
                      <a:pt x="390779" y="1510093"/>
                      <a:pt x="376619" y="1514094"/>
                    </a:cubicBezTo>
                    <a:cubicBezTo>
                      <a:pt x="376301" y="1514158"/>
                      <a:pt x="375983" y="1514157"/>
                      <a:pt x="375666" y="1514094"/>
                    </a:cubicBezTo>
                    <a:close/>
                    <a:moveTo>
                      <a:pt x="880491" y="887825"/>
                    </a:moveTo>
                    <a:cubicBezTo>
                      <a:pt x="877316" y="898620"/>
                      <a:pt x="877030" y="907415"/>
                      <a:pt x="879634" y="914210"/>
                    </a:cubicBezTo>
                    <a:cubicBezTo>
                      <a:pt x="935958" y="1060895"/>
                      <a:pt x="983171" y="1184212"/>
                      <a:pt x="1021271" y="1284161"/>
                    </a:cubicBezTo>
                    <a:cubicBezTo>
                      <a:pt x="1023493" y="1290003"/>
                      <a:pt x="1025779" y="1290034"/>
                      <a:pt x="1028129" y="1284256"/>
                    </a:cubicBezTo>
                    <a:lnTo>
                      <a:pt x="1176623" y="915353"/>
                    </a:lnTo>
                    <a:cubicBezTo>
                      <a:pt x="1179257" y="908865"/>
                      <a:pt x="1179325" y="901642"/>
                      <a:pt x="1176814" y="895159"/>
                    </a:cubicBezTo>
                    <a:lnTo>
                      <a:pt x="1147667" y="818960"/>
                    </a:lnTo>
                    <a:cubicBezTo>
                      <a:pt x="1146905" y="817055"/>
                      <a:pt x="1145667" y="816642"/>
                      <a:pt x="1143953" y="817721"/>
                    </a:cubicBezTo>
                    <a:cubicBezTo>
                      <a:pt x="1062609" y="870680"/>
                      <a:pt x="982091" y="869537"/>
                      <a:pt x="902399" y="814292"/>
                    </a:cubicBezTo>
                    <a:cubicBezTo>
                      <a:pt x="899668" y="812387"/>
                      <a:pt x="897827" y="813022"/>
                      <a:pt x="896874" y="816197"/>
                    </a:cubicBezTo>
                    <a:cubicBezTo>
                      <a:pt x="891731" y="832326"/>
                      <a:pt x="888270" y="847789"/>
                      <a:pt x="886492" y="862584"/>
                    </a:cubicBezTo>
                    <a:cubicBezTo>
                      <a:pt x="885857" y="868109"/>
                      <a:pt x="883857" y="876522"/>
                      <a:pt x="880491" y="887825"/>
                    </a:cubicBezTo>
                    <a:close/>
                    <a:moveTo>
                      <a:pt x="1133720" y="1721645"/>
                    </a:moveTo>
                    <a:cubicBezTo>
                      <a:pt x="1133727" y="1717595"/>
                      <a:pt x="1130449" y="1714306"/>
                      <a:pt x="1126399" y="1714298"/>
                    </a:cubicBezTo>
                    <a:lnTo>
                      <a:pt x="921992" y="1713941"/>
                    </a:lnTo>
                    <a:cubicBezTo>
                      <a:pt x="917942" y="1713934"/>
                      <a:pt x="914653" y="1717212"/>
                      <a:pt x="914646" y="1721263"/>
                    </a:cubicBezTo>
                    <a:lnTo>
                      <a:pt x="914155" y="2002249"/>
                    </a:lnTo>
                    <a:cubicBezTo>
                      <a:pt x="914148" y="2006300"/>
                      <a:pt x="917426" y="2009589"/>
                      <a:pt x="921476" y="2009596"/>
                    </a:cubicBezTo>
                    <a:lnTo>
                      <a:pt x="1125883" y="2009953"/>
                    </a:lnTo>
                    <a:cubicBezTo>
                      <a:pt x="1129933" y="2009960"/>
                      <a:pt x="1133223" y="2006682"/>
                      <a:pt x="1133229" y="2002631"/>
                    </a:cubicBezTo>
                    <a:lnTo>
                      <a:pt x="1133720" y="1721645"/>
                    </a:lnTo>
                    <a:close/>
                  </a:path>
                </a:pathLst>
              </a:custGeom>
              <a:grpFill/>
              <a:ln w="9525" cap="flat">
                <a:noFill/>
                <a:prstDash val="solid"/>
                <a:miter/>
              </a:ln>
            </p:spPr>
            <p:txBody>
              <a:bodyPr rtlCol="0" anchor="ctr"/>
              <a:lstStyle/>
              <a:p>
                <a:endParaRPr lang="en-US"/>
              </a:p>
            </p:txBody>
          </p:sp>
          <p:sp>
            <p:nvSpPr>
              <p:cNvPr id="51" name="Free-form: Shape 1119">
                <a:extLst>
                  <a:ext uri="{FF2B5EF4-FFF2-40B4-BE49-F238E27FC236}">
                    <a16:creationId xmlns:a16="http://schemas.microsoft.com/office/drawing/2014/main" id="{5B2B0933-B31D-0E74-A6BE-8CD20633D9BA}"/>
                  </a:ext>
                </a:extLst>
              </p:cNvPr>
              <p:cNvSpPr/>
              <p:nvPr/>
            </p:nvSpPr>
            <p:spPr>
              <a:xfrm rot="6000">
                <a:off x="7353966" y="5155951"/>
                <a:ext cx="208216" cy="47243"/>
              </a:xfrm>
              <a:custGeom>
                <a:avLst/>
                <a:gdLst>
                  <a:gd name="connsiteX0" fmla="*/ 185309 w 208216"/>
                  <a:gd name="connsiteY0" fmla="*/ 132 h 47243"/>
                  <a:gd name="connsiteX1" fmla="*/ 208360 w 208216"/>
                  <a:gd name="connsiteY1" fmla="*/ 132 h 47243"/>
                  <a:gd name="connsiteX2" fmla="*/ 208360 w 208216"/>
                  <a:gd name="connsiteY2" fmla="*/ 47377 h 47243"/>
                  <a:gd name="connsiteX3" fmla="*/ 185309 w 208216"/>
                  <a:gd name="connsiteY3" fmla="*/ 47377 h 47243"/>
                  <a:gd name="connsiteX4" fmla="*/ 23193 w 208216"/>
                  <a:gd name="connsiteY4" fmla="*/ 47377 h 47243"/>
                  <a:gd name="connsiteX5" fmla="*/ 143 w 208216"/>
                  <a:gd name="connsiteY5" fmla="*/ 47377 h 47243"/>
                  <a:gd name="connsiteX6" fmla="*/ 143 w 208216"/>
                  <a:gd name="connsiteY6" fmla="*/ 132 h 47243"/>
                  <a:gd name="connsiteX7" fmla="*/ 23193 w 208216"/>
                  <a:gd name="connsiteY7" fmla="*/ 132 h 47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216" h="47243">
                    <a:moveTo>
                      <a:pt x="185309" y="132"/>
                    </a:moveTo>
                    <a:cubicBezTo>
                      <a:pt x="198039" y="132"/>
                      <a:pt x="208360" y="132"/>
                      <a:pt x="208360" y="132"/>
                    </a:cubicBezTo>
                    <a:lnTo>
                      <a:pt x="208360" y="47377"/>
                    </a:lnTo>
                    <a:cubicBezTo>
                      <a:pt x="208360" y="47377"/>
                      <a:pt x="198039" y="47377"/>
                      <a:pt x="185309" y="47377"/>
                    </a:cubicBezTo>
                    <a:lnTo>
                      <a:pt x="23193" y="47377"/>
                    </a:lnTo>
                    <a:cubicBezTo>
                      <a:pt x="10463" y="47377"/>
                      <a:pt x="143" y="47377"/>
                      <a:pt x="143" y="47377"/>
                    </a:cubicBezTo>
                    <a:lnTo>
                      <a:pt x="143" y="132"/>
                    </a:lnTo>
                    <a:cubicBezTo>
                      <a:pt x="143" y="132"/>
                      <a:pt x="10463" y="132"/>
                      <a:pt x="23193" y="132"/>
                    </a:cubicBezTo>
                    <a:close/>
                  </a:path>
                </a:pathLst>
              </a:custGeom>
              <a:grpFill/>
              <a:ln w="9525" cap="flat">
                <a:noFill/>
                <a:prstDash val="solid"/>
                <a:miter/>
              </a:ln>
            </p:spPr>
            <p:txBody>
              <a:bodyPr rtlCol="0" anchor="ctr"/>
              <a:lstStyle/>
              <a:p>
                <a:endParaRPr lang="en-US"/>
              </a:p>
            </p:txBody>
          </p:sp>
        </p:grpSp>
      </p:grpSp>
      <p:sp>
        <p:nvSpPr>
          <p:cNvPr id="60" name="TextBox 59">
            <a:extLst>
              <a:ext uri="{FF2B5EF4-FFF2-40B4-BE49-F238E27FC236}">
                <a16:creationId xmlns:a16="http://schemas.microsoft.com/office/drawing/2014/main" id="{3CAF9390-D34D-FC4C-4B85-F5B853C82F16}"/>
              </a:ext>
            </a:extLst>
          </p:cNvPr>
          <p:cNvSpPr txBox="1"/>
          <p:nvPr/>
        </p:nvSpPr>
        <p:spPr>
          <a:xfrm>
            <a:off x="3881166" y="3202257"/>
            <a:ext cx="13081401" cy="1079206"/>
          </a:xfrm>
          <a:prstGeom prst="rect">
            <a:avLst/>
          </a:prstGeom>
          <a:noFill/>
        </p:spPr>
        <p:txBody>
          <a:bodyPr wrap="square">
            <a:spAutoFit/>
          </a:bodyPr>
          <a:lstStyle/>
          <a:p>
            <a:pPr algn="just">
              <a:lnSpc>
                <a:spcPct val="107000"/>
              </a:lnSpc>
              <a:spcAft>
                <a:spcPts val="800"/>
              </a:spcAft>
              <a:buNone/>
            </a:pPr>
            <a:r>
              <a:rPr lang="it-IT" b="1">
                <a:solidFill>
                  <a:srgbClr val="7BA8EC"/>
                </a:solidFill>
                <a:latin typeface="Titillium Web" panose="00000500000000000000" pitchFamily="2" charset="0"/>
              </a:rPr>
              <a:t>MEDICO SPECIALISTA A DISTANZA PER LE COMMISSIONI PER I MINORI</a:t>
            </a:r>
          </a:p>
          <a:p>
            <a:pPr algn="just">
              <a:lnSpc>
                <a:spcPct val="107000"/>
              </a:lnSpc>
              <a:spcAft>
                <a:spcPts val="800"/>
              </a:spcAft>
              <a:buNone/>
            </a:pPr>
            <a:r>
              <a:rPr lang="it-IT" kern="100">
                <a:solidFill>
                  <a:schemeClr val="bg1"/>
                </a:solidFill>
                <a:latin typeface="Titillium Web" panose="00000500000000000000" pitchFamily="2" charset="0"/>
                <a:ea typeface="Aptos" panose="020B0004020202020204" pitchFamily="34" charset="0"/>
                <a:cs typeface="Times New Roman" panose="02020603050405020304" pitchFamily="18" charset="0"/>
              </a:rPr>
              <a:t>Possibile </a:t>
            </a:r>
            <a:r>
              <a:rPr lang="it-IT" b="1" kern="100">
                <a:solidFill>
                  <a:schemeClr val="bg1"/>
                </a:solidFill>
                <a:latin typeface="Titillium Web" panose="00000500000000000000" pitchFamily="2" charset="0"/>
                <a:ea typeface="Aptos" panose="020B0004020202020204" pitchFamily="34" charset="0"/>
                <a:cs typeface="Times New Roman" panose="02020603050405020304" pitchFamily="18" charset="0"/>
              </a:rPr>
              <a:t>partecipazione a distanza</a:t>
            </a:r>
            <a:r>
              <a:rPr lang="it-IT" kern="100">
                <a:solidFill>
                  <a:schemeClr val="bg1"/>
                </a:solidFill>
                <a:latin typeface="Titillium Web" panose="00000500000000000000" pitchFamily="2" charset="0"/>
                <a:ea typeface="Aptos" panose="020B0004020202020204" pitchFamily="34" charset="0"/>
                <a:cs typeface="Times New Roman" panose="02020603050405020304" pitchFamily="18" charset="0"/>
              </a:rPr>
              <a:t>, tramite video-collegamento, dello specialista in pediatria, neuropsichiatria infantile o disciplina equipollente nelle </a:t>
            </a:r>
            <a:r>
              <a:rPr lang="it-IT" b="1" kern="100">
                <a:solidFill>
                  <a:schemeClr val="bg1"/>
                </a:solidFill>
                <a:latin typeface="Titillium Web" panose="00000500000000000000" pitchFamily="2" charset="0"/>
                <a:ea typeface="Aptos" panose="020B0004020202020204" pitchFamily="34" charset="0"/>
                <a:cs typeface="Times New Roman" panose="02020603050405020304" pitchFamily="18" charset="0"/>
              </a:rPr>
              <a:t>commissioni per i minori </a:t>
            </a:r>
            <a:endParaRPr lang="it-IT" b="1">
              <a:solidFill>
                <a:schemeClr val="bg1"/>
              </a:solidFill>
              <a:latin typeface="Titillium Web" panose="00000500000000000000" pitchFamily="2" charset="0"/>
            </a:endParaRPr>
          </a:p>
        </p:txBody>
      </p:sp>
      <p:sp>
        <p:nvSpPr>
          <p:cNvPr id="173" name="Freeform 89">
            <a:extLst>
              <a:ext uri="{FF2B5EF4-FFF2-40B4-BE49-F238E27FC236}">
                <a16:creationId xmlns:a16="http://schemas.microsoft.com/office/drawing/2014/main" id="{42DC0D10-BDBE-1DB5-59B9-091D54D1368E}"/>
              </a:ext>
            </a:extLst>
          </p:cNvPr>
          <p:cNvSpPr/>
          <p:nvPr/>
        </p:nvSpPr>
        <p:spPr>
          <a:xfrm>
            <a:off x="2748824" y="5796915"/>
            <a:ext cx="14342871" cy="1188000"/>
          </a:xfrm>
          <a:prstGeom prst="round1Rect">
            <a:avLst/>
          </a:prstGeom>
          <a:gradFill flip="none" rotWithShape="1">
            <a:gsLst>
              <a:gs pos="0">
                <a:schemeClr val="bg1">
                  <a:alpha val="0"/>
                </a:schemeClr>
              </a:gs>
              <a:gs pos="74000">
                <a:schemeClr val="bg2">
                  <a:alpha val="1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16000" bIns="108000" rtlCol="0" anchor="t">
            <a:noAutofit/>
          </a:bodyPr>
          <a:lstStyle/>
          <a:p>
            <a:pPr defTabSz="1371600">
              <a:lnSpc>
                <a:spcPts val="2520"/>
              </a:lnSpc>
              <a:defRPr/>
            </a:pPr>
            <a:endParaRPr lang="id-ID" sz="1350">
              <a:solidFill>
                <a:srgbClr val="FFFFFF">
                  <a:alpha val="50000"/>
                </a:srgbClr>
              </a:solidFill>
              <a:latin typeface="Century Gothic" panose="020B0502020202020204" pitchFamily="34" charset="0"/>
            </a:endParaRPr>
          </a:p>
        </p:txBody>
      </p:sp>
      <p:grpSp>
        <p:nvGrpSpPr>
          <p:cNvPr id="56" name="Group 55">
            <a:extLst>
              <a:ext uri="{FF2B5EF4-FFF2-40B4-BE49-F238E27FC236}">
                <a16:creationId xmlns:a16="http://schemas.microsoft.com/office/drawing/2014/main" id="{1EBE1524-B54D-F602-926D-6F038C2C44B1}"/>
              </a:ext>
            </a:extLst>
          </p:cNvPr>
          <p:cNvGrpSpPr/>
          <p:nvPr/>
        </p:nvGrpSpPr>
        <p:grpSpPr>
          <a:xfrm>
            <a:off x="2258887" y="5703722"/>
            <a:ext cx="1400132" cy="1374387"/>
            <a:chOff x="2586516" y="5726360"/>
            <a:chExt cx="1400132" cy="1374387"/>
          </a:xfrm>
        </p:grpSpPr>
        <p:sp>
          <p:nvSpPr>
            <p:cNvPr id="177" name="Oval 176">
              <a:extLst>
                <a:ext uri="{FF2B5EF4-FFF2-40B4-BE49-F238E27FC236}">
                  <a16:creationId xmlns:a16="http://schemas.microsoft.com/office/drawing/2014/main" id="{EFAC9172-F973-EF63-9A11-D875A0F0B009}"/>
                </a:ext>
              </a:extLst>
            </p:cNvPr>
            <p:cNvSpPr/>
            <p:nvPr/>
          </p:nvSpPr>
          <p:spPr>
            <a:xfrm rot="16200000" flipH="1">
              <a:off x="2599388" y="5713488"/>
              <a:ext cx="1374387" cy="1400132"/>
            </a:xfrm>
            <a:prstGeom prst="ellips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srgbClr val="FFFFFF"/>
                </a:solidFill>
                <a:latin typeface="Calibri" panose="020F0502020204030204"/>
              </a:endParaRPr>
            </a:p>
          </p:txBody>
        </p:sp>
        <p:grpSp>
          <p:nvGrpSpPr>
            <p:cNvPr id="34" name="Atom2" descr="{&quot;Key&quot;:&quot;POWER_USER_SHAPE_ICON&quot;,&quot;Value&quot;:&quot;POWER_USER_SHAPE_ICON_STYLE_1&quot;}">
              <a:extLst>
                <a:ext uri="{FF2B5EF4-FFF2-40B4-BE49-F238E27FC236}">
                  <a16:creationId xmlns:a16="http://schemas.microsoft.com/office/drawing/2014/main" id="{B0422E8A-8829-FEC5-8C47-135C1F5631F1}"/>
                </a:ext>
              </a:extLst>
            </p:cNvPr>
            <p:cNvGrpSpPr>
              <a:grpSpLocks noChangeAspect="1"/>
            </p:cNvGrpSpPr>
            <p:nvPr/>
          </p:nvGrpSpPr>
          <p:grpSpPr>
            <a:xfrm>
              <a:off x="2945328" y="6054271"/>
              <a:ext cx="705462" cy="752419"/>
              <a:chOff x="5500688" y="3530600"/>
              <a:chExt cx="455613" cy="492125"/>
            </a:xfrm>
            <a:solidFill>
              <a:srgbClr val="426EB6"/>
            </a:solidFill>
          </p:grpSpPr>
          <p:sp>
            <p:nvSpPr>
              <p:cNvPr id="35" name="Freeform 257">
                <a:extLst>
                  <a:ext uri="{FF2B5EF4-FFF2-40B4-BE49-F238E27FC236}">
                    <a16:creationId xmlns:a16="http://schemas.microsoft.com/office/drawing/2014/main" id="{AB950C56-52CC-4506-C1B1-949A81C004FC}"/>
                  </a:ext>
                </a:extLst>
              </p:cNvPr>
              <p:cNvSpPr>
                <a:spLocks/>
              </p:cNvSpPr>
              <p:nvPr/>
            </p:nvSpPr>
            <p:spPr bwMode="auto">
              <a:xfrm>
                <a:off x="5861050" y="3771900"/>
                <a:ext cx="36513" cy="33338"/>
              </a:xfrm>
              <a:custGeom>
                <a:avLst/>
                <a:gdLst>
                  <a:gd name="T0" fmla="*/ 283 w 357"/>
                  <a:gd name="T1" fmla="*/ 326 h 326"/>
                  <a:gd name="T2" fmla="*/ 238 w 357"/>
                  <a:gd name="T3" fmla="*/ 308 h 326"/>
                  <a:gd name="T4" fmla="*/ 32 w 357"/>
                  <a:gd name="T5" fmla="*/ 126 h 326"/>
                  <a:gd name="T6" fmla="*/ 23 w 357"/>
                  <a:gd name="T7" fmla="*/ 32 h 326"/>
                  <a:gd name="T8" fmla="*/ 117 w 357"/>
                  <a:gd name="T9" fmla="*/ 24 h 326"/>
                  <a:gd name="T10" fmla="*/ 329 w 357"/>
                  <a:gd name="T11" fmla="*/ 211 h 326"/>
                  <a:gd name="T12" fmla="*/ 332 w 357"/>
                  <a:gd name="T13" fmla="*/ 305 h 326"/>
                  <a:gd name="T14" fmla="*/ 283 w 357"/>
                  <a:gd name="T15" fmla="*/ 326 h 3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7" h="326">
                    <a:moveTo>
                      <a:pt x="283" y="326"/>
                    </a:moveTo>
                    <a:cubicBezTo>
                      <a:pt x="267" y="326"/>
                      <a:pt x="250" y="320"/>
                      <a:pt x="238" y="308"/>
                    </a:cubicBezTo>
                    <a:cubicBezTo>
                      <a:pt x="174" y="248"/>
                      <a:pt x="105" y="187"/>
                      <a:pt x="32" y="126"/>
                    </a:cubicBezTo>
                    <a:cubicBezTo>
                      <a:pt x="4" y="103"/>
                      <a:pt x="0" y="61"/>
                      <a:pt x="23" y="32"/>
                    </a:cubicBezTo>
                    <a:cubicBezTo>
                      <a:pt x="47" y="4"/>
                      <a:pt x="89" y="0"/>
                      <a:pt x="117" y="24"/>
                    </a:cubicBezTo>
                    <a:cubicBezTo>
                      <a:pt x="192" y="86"/>
                      <a:pt x="263" y="149"/>
                      <a:pt x="329" y="211"/>
                    </a:cubicBezTo>
                    <a:cubicBezTo>
                      <a:pt x="356" y="236"/>
                      <a:pt x="357" y="278"/>
                      <a:pt x="332" y="305"/>
                    </a:cubicBezTo>
                    <a:cubicBezTo>
                      <a:pt x="318" y="319"/>
                      <a:pt x="301" y="326"/>
                      <a:pt x="283" y="32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6" name="Freeform 258">
                <a:extLst>
                  <a:ext uri="{FF2B5EF4-FFF2-40B4-BE49-F238E27FC236}">
                    <a16:creationId xmlns:a16="http://schemas.microsoft.com/office/drawing/2014/main" id="{520C8FA7-EDC4-8D79-83DA-9231A5240B65}"/>
                  </a:ext>
                </a:extLst>
              </p:cNvPr>
              <p:cNvSpPr>
                <a:spLocks/>
              </p:cNvSpPr>
              <p:nvPr/>
            </p:nvSpPr>
            <p:spPr bwMode="auto">
              <a:xfrm>
                <a:off x="5510213" y="3636963"/>
                <a:ext cx="442913" cy="287338"/>
              </a:xfrm>
              <a:custGeom>
                <a:avLst/>
                <a:gdLst>
                  <a:gd name="T0" fmla="*/ 3757 w 4376"/>
                  <a:gd name="T1" fmla="*/ 2825 h 2825"/>
                  <a:gd name="T2" fmla="*/ 3369 w 4376"/>
                  <a:gd name="T3" fmla="*/ 2785 h 2825"/>
                  <a:gd name="T4" fmla="*/ 1799 w 4376"/>
                  <a:gd name="T5" fmla="*/ 2176 h 2825"/>
                  <a:gd name="T6" fmla="*/ 454 w 4376"/>
                  <a:gd name="T7" fmla="*/ 1164 h 2825"/>
                  <a:gd name="T8" fmla="*/ 116 w 4376"/>
                  <a:gd name="T9" fmla="*/ 274 h 2825"/>
                  <a:gd name="T10" fmla="*/ 1050 w 4376"/>
                  <a:gd name="T11" fmla="*/ 91 h 2825"/>
                  <a:gd name="T12" fmla="*/ 2620 w 4376"/>
                  <a:gd name="T13" fmla="*/ 699 h 2825"/>
                  <a:gd name="T14" fmla="*/ 3295 w 4376"/>
                  <a:gd name="T15" fmla="*/ 1127 h 2825"/>
                  <a:gd name="T16" fmla="*/ 3309 w 4376"/>
                  <a:gd name="T17" fmla="*/ 1220 h 2825"/>
                  <a:gd name="T18" fmla="*/ 3217 w 4376"/>
                  <a:gd name="T19" fmla="*/ 1235 h 2825"/>
                  <a:gd name="T20" fmla="*/ 2555 w 4376"/>
                  <a:gd name="T21" fmla="*/ 816 h 2825"/>
                  <a:gd name="T22" fmla="*/ 1026 w 4376"/>
                  <a:gd name="T23" fmla="*/ 222 h 2825"/>
                  <a:gd name="T24" fmla="*/ 233 w 4376"/>
                  <a:gd name="T25" fmla="*/ 339 h 2825"/>
                  <a:gd name="T26" fmla="*/ 552 w 4376"/>
                  <a:gd name="T27" fmla="*/ 1074 h 2825"/>
                  <a:gd name="T28" fmla="*/ 1864 w 4376"/>
                  <a:gd name="T29" fmla="*/ 2060 h 2825"/>
                  <a:gd name="T30" fmla="*/ 3393 w 4376"/>
                  <a:gd name="T31" fmla="*/ 2653 h 2825"/>
                  <a:gd name="T32" fmla="*/ 4186 w 4376"/>
                  <a:gd name="T33" fmla="*/ 2537 h 2825"/>
                  <a:gd name="T34" fmla="*/ 4132 w 4376"/>
                  <a:gd name="T35" fmla="*/ 2161 h 2825"/>
                  <a:gd name="T36" fmla="*/ 4160 w 4376"/>
                  <a:gd name="T37" fmla="*/ 2071 h 2825"/>
                  <a:gd name="T38" fmla="*/ 4250 w 4376"/>
                  <a:gd name="T39" fmla="*/ 2098 h 2825"/>
                  <a:gd name="T40" fmla="*/ 4303 w 4376"/>
                  <a:gd name="T41" fmla="*/ 2602 h 2825"/>
                  <a:gd name="T42" fmla="*/ 3757 w 4376"/>
                  <a:gd name="T43" fmla="*/ 2825 h 2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76" h="2825">
                    <a:moveTo>
                      <a:pt x="3757" y="2825"/>
                    </a:moveTo>
                    <a:cubicBezTo>
                      <a:pt x="3642" y="2825"/>
                      <a:pt x="3512" y="2811"/>
                      <a:pt x="3369" y="2785"/>
                    </a:cubicBezTo>
                    <a:cubicBezTo>
                      <a:pt x="2906" y="2698"/>
                      <a:pt x="2349" y="2482"/>
                      <a:pt x="1799" y="2176"/>
                    </a:cubicBezTo>
                    <a:cubicBezTo>
                      <a:pt x="1249" y="1871"/>
                      <a:pt x="772" y="1511"/>
                      <a:pt x="454" y="1164"/>
                    </a:cubicBezTo>
                    <a:cubicBezTo>
                      <a:pt x="120" y="799"/>
                      <a:pt x="0" y="483"/>
                      <a:pt x="116" y="274"/>
                    </a:cubicBezTo>
                    <a:cubicBezTo>
                      <a:pt x="232" y="65"/>
                      <a:pt x="564" y="0"/>
                      <a:pt x="1050" y="91"/>
                    </a:cubicBezTo>
                    <a:cubicBezTo>
                      <a:pt x="1513" y="177"/>
                      <a:pt x="2071" y="394"/>
                      <a:pt x="2620" y="699"/>
                    </a:cubicBezTo>
                    <a:cubicBezTo>
                      <a:pt x="2860" y="832"/>
                      <a:pt x="3087" y="976"/>
                      <a:pt x="3295" y="1127"/>
                    </a:cubicBezTo>
                    <a:cubicBezTo>
                      <a:pt x="3325" y="1149"/>
                      <a:pt x="3331" y="1190"/>
                      <a:pt x="3309" y="1220"/>
                    </a:cubicBezTo>
                    <a:cubicBezTo>
                      <a:pt x="3288" y="1250"/>
                      <a:pt x="3246" y="1257"/>
                      <a:pt x="3217" y="1235"/>
                    </a:cubicBezTo>
                    <a:cubicBezTo>
                      <a:pt x="3013" y="1087"/>
                      <a:pt x="2790" y="946"/>
                      <a:pt x="2555" y="816"/>
                    </a:cubicBezTo>
                    <a:cubicBezTo>
                      <a:pt x="2018" y="517"/>
                      <a:pt x="1475" y="306"/>
                      <a:pt x="1026" y="222"/>
                    </a:cubicBezTo>
                    <a:cubicBezTo>
                      <a:pt x="607" y="144"/>
                      <a:pt x="317" y="186"/>
                      <a:pt x="233" y="339"/>
                    </a:cubicBezTo>
                    <a:cubicBezTo>
                      <a:pt x="148" y="491"/>
                      <a:pt x="264" y="759"/>
                      <a:pt x="552" y="1074"/>
                    </a:cubicBezTo>
                    <a:cubicBezTo>
                      <a:pt x="860" y="1411"/>
                      <a:pt x="1326" y="1761"/>
                      <a:pt x="1864" y="2060"/>
                    </a:cubicBezTo>
                    <a:cubicBezTo>
                      <a:pt x="2401" y="2359"/>
                      <a:pt x="2945" y="2569"/>
                      <a:pt x="3393" y="2653"/>
                    </a:cubicBezTo>
                    <a:cubicBezTo>
                      <a:pt x="3813" y="2732"/>
                      <a:pt x="4102" y="2689"/>
                      <a:pt x="4186" y="2537"/>
                    </a:cubicBezTo>
                    <a:cubicBezTo>
                      <a:pt x="4248" y="2426"/>
                      <a:pt x="4191" y="2271"/>
                      <a:pt x="4132" y="2161"/>
                    </a:cubicBezTo>
                    <a:cubicBezTo>
                      <a:pt x="4115" y="2129"/>
                      <a:pt x="4127" y="2088"/>
                      <a:pt x="4160" y="2071"/>
                    </a:cubicBezTo>
                    <a:cubicBezTo>
                      <a:pt x="4192" y="2053"/>
                      <a:pt x="4232" y="2066"/>
                      <a:pt x="4250" y="2098"/>
                    </a:cubicBezTo>
                    <a:cubicBezTo>
                      <a:pt x="4358" y="2301"/>
                      <a:pt x="4376" y="2470"/>
                      <a:pt x="4303" y="2602"/>
                    </a:cubicBezTo>
                    <a:cubicBezTo>
                      <a:pt x="4221" y="2749"/>
                      <a:pt x="4032" y="2825"/>
                      <a:pt x="3757" y="282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7" name="Freeform 259">
                <a:extLst>
                  <a:ext uri="{FF2B5EF4-FFF2-40B4-BE49-F238E27FC236}">
                    <a16:creationId xmlns:a16="http://schemas.microsoft.com/office/drawing/2014/main" id="{588D75DD-7D19-D6CD-66DC-368078C867D9}"/>
                  </a:ext>
                </a:extLst>
              </p:cNvPr>
              <p:cNvSpPr>
                <a:spLocks/>
              </p:cNvSpPr>
              <p:nvPr/>
            </p:nvSpPr>
            <p:spPr bwMode="auto">
              <a:xfrm>
                <a:off x="5583238" y="3635375"/>
                <a:ext cx="365125" cy="277813"/>
              </a:xfrm>
              <a:custGeom>
                <a:avLst/>
                <a:gdLst>
                  <a:gd name="T0" fmla="*/ 520 w 3608"/>
                  <a:gd name="T1" fmla="*/ 2729 h 2729"/>
                  <a:gd name="T2" fmla="*/ 456 w 3608"/>
                  <a:gd name="T3" fmla="*/ 2680 h 2729"/>
                  <a:gd name="T4" fmla="*/ 502 w 3608"/>
                  <a:gd name="T5" fmla="*/ 2598 h 2729"/>
                  <a:gd name="T6" fmla="*/ 1751 w 3608"/>
                  <a:gd name="T7" fmla="*/ 2064 h 2729"/>
                  <a:gd name="T8" fmla="*/ 3058 w 3608"/>
                  <a:gd name="T9" fmla="*/ 1073 h 2729"/>
                  <a:gd name="T10" fmla="*/ 3375 w 3608"/>
                  <a:gd name="T11" fmla="*/ 337 h 2729"/>
                  <a:gd name="T12" fmla="*/ 2581 w 3608"/>
                  <a:gd name="T13" fmla="*/ 224 h 2729"/>
                  <a:gd name="T14" fmla="*/ 1054 w 3608"/>
                  <a:gd name="T15" fmla="*/ 823 h 2729"/>
                  <a:gd name="T16" fmla="*/ 118 w 3608"/>
                  <a:gd name="T17" fmla="*/ 1461 h 2729"/>
                  <a:gd name="T18" fmla="*/ 24 w 3608"/>
                  <a:gd name="T19" fmla="*/ 1453 h 2729"/>
                  <a:gd name="T20" fmla="*/ 32 w 3608"/>
                  <a:gd name="T21" fmla="*/ 1359 h 2729"/>
                  <a:gd name="T22" fmla="*/ 989 w 3608"/>
                  <a:gd name="T23" fmla="*/ 707 h 2729"/>
                  <a:gd name="T24" fmla="*/ 2557 w 3608"/>
                  <a:gd name="T25" fmla="*/ 92 h 2729"/>
                  <a:gd name="T26" fmla="*/ 3491 w 3608"/>
                  <a:gd name="T27" fmla="*/ 272 h 2729"/>
                  <a:gd name="T28" fmla="*/ 3157 w 3608"/>
                  <a:gd name="T29" fmla="*/ 1163 h 2729"/>
                  <a:gd name="T30" fmla="*/ 1816 w 3608"/>
                  <a:gd name="T31" fmla="*/ 2181 h 2729"/>
                  <a:gd name="T32" fmla="*/ 538 w 3608"/>
                  <a:gd name="T33" fmla="*/ 2726 h 2729"/>
                  <a:gd name="T34" fmla="*/ 520 w 3608"/>
                  <a:gd name="T35" fmla="*/ 2729 h 2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08" h="2729">
                    <a:moveTo>
                      <a:pt x="520" y="2729"/>
                    </a:moveTo>
                    <a:cubicBezTo>
                      <a:pt x="491" y="2729"/>
                      <a:pt x="464" y="2709"/>
                      <a:pt x="456" y="2680"/>
                    </a:cubicBezTo>
                    <a:cubicBezTo>
                      <a:pt x="446" y="2644"/>
                      <a:pt x="466" y="2608"/>
                      <a:pt x="502" y="2598"/>
                    </a:cubicBezTo>
                    <a:cubicBezTo>
                      <a:pt x="892" y="2488"/>
                      <a:pt x="1324" y="2304"/>
                      <a:pt x="1751" y="2064"/>
                    </a:cubicBezTo>
                    <a:cubicBezTo>
                      <a:pt x="2287" y="1764"/>
                      <a:pt x="2752" y="1412"/>
                      <a:pt x="3058" y="1073"/>
                    </a:cubicBezTo>
                    <a:cubicBezTo>
                      <a:pt x="3345" y="758"/>
                      <a:pt x="3460" y="489"/>
                      <a:pt x="3375" y="337"/>
                    </a:cubicBezTo>
                    <a:cubicBezTo>
                      <a:pt x="3290" y="185"/>
                      <a:pt x="3000" y="143"/>
                      <a:pt x="2581" y="224"/>
                    </a:cubicBezTo>
                    <a:cubicBezTo>
                      <a:pt x="2133" y="309"/>
                      <a:pt x="1590" y="522"/>
                      <a:pt x="1054" y="823"/>
                    </a:cubicBezTo>
                    <a:cubicBezTo>
                      <a:pt x="709" y="1017"/>
                      <a:pt x="385" y="1237"/>
                      <a:pt x="118" y="1461"/>
                    </a:cubicBezTo>
                    <a:cubicBezTo>
                      <a:pt x="90" y="1485"/>
                      <a:pt x="48" y="1481"/>
                      <a:pt x="24" y="1453"/>
                    </a:cubicBezTo>
                    <a:cubicBezTo>
                      <a:pt x="0" y="1425"/>
                      <a:pt x="4" y="1383"/>
                      <a:pt x="32" y="1359"/>
                    </a:cubicBezTo>
                    <a:cubicBezTo>
                      <a:pt x="306" y="1130"/>
                      <a:pt x="637" y="904"/>
                      <a:pt x="989" y="707"/>
                    </a:cubicBezTo>
                    <a:cubicBezTo>
                      <a:pt x="1537" y="399"/>
                      <a:pt x="2094" y="181"/>
                      <a:pt x="2557" y="92"/>
                    </a:cubicBezTo>
                    <a:cubicBezTo>
                      <a:pt x="3042" y="0"/>
                      <a:pt x="3374" y="64"/>
                      <a:pt x="3491" y="272"/>
                    </a:cubicBezTo>
                    <a:cubicBezTo>
                      <a:pt x="3608" y="480"/>
                      <a:pt x="3490" y="797"/>
                      <a:pt x="3157" y="1163"/>
                    </a:cubicBezTo>
                    <a:cubicBezTo>
                      <a:pt x="2841" y="1512"/>
                      <a:pt x="2365" y="1873"/>
                      <a:pt x="1816" y="2181"/>
                    </a:cubicBezTo>
                    <a:cubicBezTo>
                      <a:pt x="1380" y="2425"/>
                      <a:pt x="938" y="2614"/>
                      <a:pt x="538" y="2726"/>
                    </a:cubicBezTo>
                    <a:cubicBezTo>
                      <a:pt x="532" y="2728"/>
                      <a:pt x="526" y="2729"/>
                      <a:pt x="520" y="272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8" name="Freeform 260">
                <a:extLst>
                  <a:ext uri="{FF2B5EF4-FFF2-40B4-BE49-F238E27FC236}">
                    <a16:creationId xmlns:a16="http://schemas.microsoft.com/office/drawing/2014/main" id="{0A38C32F-F172-5D0A-9427-DEFB44615604}"/>
                  </a:ext>
                </a:extLst>
              </p:cNvPr>
              <p:cNvSpPr>
                <a:spLocks/>
              </p:cNvSpPr>
              <p:nvPr/>
            </p:nvSpPr>
            <p:spPr bwMode="auto">
              <a:xfrm>
                <a:off x="5500688" y="3792538"/>
                <a:ext cx="73025" cy="130175"/>
              </a:xfrm>
              <a:custGeom>
                <a:avLst/>
                <a:gdLst>
                  <a:gd name="T0" fmla="*/ 619 w 728"/>
                  <a:gd name="T1" fmla="*/ 1283 h 1283"/>
                  <a:gd name="T2" fmla="*/ 616 w 728"/>
                  <a:gd name="T3" fmla="*/ 1283 h 1283"/>
                  <a:gd name="T4" fmla="*/ 134 w 728"/>
                  <a:gd name="T5" fmla="*/ 1063 h 1283"/>
                  <a:gd name="T6" fmla="*/ 608 w 728"/>
                  <a:gd name="T7" fmla="*/ 26 h 1283"/>
                  <a:gd name="T8" fmla="*/ 702 w 728"/>
                  <a:gd name="T9" fmla="*/ 27 h 1283"/>
                  <a:gd name="T10" fmla="*/ 701 w 728"/>
                  <a:gd name="T11" fmla="*/ 122 h 1283"/>
                  <a:gd name="T12" fmla="*/ 250 w 728"/>
                  <a:gd name="T13" fmla="*/ 997 h 1283"/>
                  <a:gd name="T14" fmla="*/ 622 w 728"/>
                  <a:gd name="T15" fmla="*/ 1149 h 1283"/>
                  <a:gd name="T16" fmla="*/ 686 w 728"/>
                  <a:gd name="T17" fmla="*/ 1219 h 1283"/>
                  <a:gd name="T18" fmla="*/ 619 w 728"/>
                  <a:gd name="T19" fmla="*/ 1283 h 1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28" h="1283">
                    <a:moveTo>
                      <a:pt x="619" y="1283"/>
                    </a:moveTo>
                    <a:lnTo>
                      <a:pt x="616" y="1283"/>
                    </a:lnTo>
                    <a:cubicBezTo>
                      <a:pt x="313" y="1270"/>
                      <a:pt x="186" y="1156"/>
                      <a:pt x="134" y="1063"/>
                    </a:cubicBezTo>
                    <a:cubicBezTo>
                      <a:pt x="0" y="824"/>
                      <a:pt x="168" y="456"/>
                      <a:pt x="608" y="26"/>
                    </a:cubicBezTo>
                    <a:cubicBezTo>
                      <a:pt x="634" y="0"/>
                      <a:pt x="677" y="1"/>
                      <a:pt x="702" y="27"/>
                    </a:cubicBezTo>
                    <a:cubicBezTo>
                      <a:pt x="728" y="54"/>
                      <a:pt x="728" y="96"/>
                      <a:pt x="701" y="122"/>
                    </a:cubicBezTo>
                    <a:cubicBezTo>
                      <a:pt x="320" y="494"/>
                      <a:pt x="151" y="821"/>
                      <a:pt x="250" y="997"/>
                    </a:cubicBezTo>
                    <a:cubicBezTo>
                      <a:pt x="315" y="1113"/>
                      <a:pt x="488" y="1144"/>
                      <a:pt x="622" y="1149"/>
                    </a:cubicBezTo>
                    <a:cubicBezTo>
                      <a:pt x="658" y="1151"/>
                      <a:pt x="687" y="1182"/>
                      <a:pt x="686" y="1219"/>
                    </a:cubicBezTo>
                    <a:cubicBezTo>
                      <a:pt x="684" y="1255"/>
                      <a:pt x="655" y="1283"/>
                      <a:pt x="619" y="128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9" name="Freeform 261">
                <a:extLst>
                  <a:ext uri="{FF2B5EF4-FFF2-40B4-BE49-F238E27FC236}">
                    <a16:creationId xmlns:a16="http://schemas.microsoft.com/office/drawing/2014/main" id="{DD43798D-4D7E-29D2-EC43-F7C18CA15359}"/>
                  </a:ext>
                </a:extLst>
              </p:cNvPr>
              <p:cNvSpPr>
                <a:spLocks/>
              </p:cNvSpPr>
              <p:nvPr/>
            </p:nvSpPr>
            <p:spPr bwMode="auto">
              <a:xfrm>
                <a:off x="5640388" y="3643313"/>
                <a:ext cx="26988" cy="261938"/>
              </a:xfrm>
              <a:custGeom>
                <a:avLst/>
                <a:gdLst>
                  <a:gd name="T0" fmla="*/ 178 w 265"/>
                  <a:gd name="T1" fmla="*/ 2592 h 2592"/>
                  <a:gd name="T2" fmla="*/ 112 w 265"/>
                  <a:gd name="T3" fmla="*/ 2538 h 2592"/>
                  <a:gd name="T4" fmla="*/ 1 w 265"/>
                  <a:gd name="T5" fmla="*/ 1353 h 2592"/>
                  <a:gd name="T6" fmla="*/ 126 w 265"/>
                  <a:gd name="T7" fmla="*/ 58 h 2592"/>
                  <a:gd name="T8" fmla="*/ 206 w 265"/>
                  <a:gd name="T9" fmla="*/ 7 h 2592"/>
                  <a:gd name="T10" fmla="*/ 257 w 265"/>
                  <a:gd name="T11" fmla="*/ 86 h 2592"/>
                  <a:gd name="T12" fmla="*/ 135 w 265"/>
                  <a:gd name="T13" fmla="*/ 1352 h 2592"/>
                  <a:gd name="T14" fmla="*/ 243 w 265"/>
                  <a:gd name="T15" fmla="*/ 2512 h 2592"/>
                  <a:gd name="T16" fmla="*/ 191 w 265"/>
                  <a:gd name="T17" fmla="*/ 2590 h 2592"/>
                  <a:gd name="T18" fmla="*/ 178 w 265"/>
                  <a:gd name="T19" fmla="*/ 2592 h 2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2592">
                    <a:moveTo>
                      <a:pt x="178" y="2592"/>
                    </a:moveTo>
                    <a:cubicBezTo>
                      <a:pt x="147" y="2592"/>
                      <a:pt x="119" y="2570"/>
                      <a:pt x="112" y="2538"/>
                    </a:cubicBezTo>
                    <a:cubicBezTo>
                      <a:pt x="41" y="2179"/>
                      <a:pt x="3" y="1770"/>
                      <a:pt x="1" y="1353"/>
                    </a:cubicBezTo>
                    <a:cubicBezTo>
                      <a:pt x="0" y="891"/>
                      <a:pt x="43" y="443"/>
                      <a:pt x="126" y="58"/>
                    </a:cubicBezTo>
                    <a:cubicBezTo>
                      <a:pt x="134" y="22"/>
                      <a:pt x="170" y="0"/>
                      <a:pt x="206" y="7"/>
                    </a:cubicBezTo>
                    <a:cubicBezTo>
                      <a:pt x="242" y="15"/>
                      <a:pt x="265" y="50"/>
                      <a:pt x="257" y="86"/>
                    </a:cubicBezTo>
                    <a:cubicBezTo>
                      <a:pt x="175" y="462"/>
                      <a:pt x="133" y="900"/>
                      <a:pt x="135" y="1352"/>
                    </a:cubicBezTo>
                    <a:cubicBezTo>
                      <a:pt x="136" y="1761"/>
                      <a:pt x="174" y="2162"/>
                      <a:pt x="243" y="2512"/>
                    </a:cubicBezTo>
                    <a:cubicBezTo>
                      <a:pt x="250" y="2548"/>
                      <a:pt x="227" y="2583"/>
                      <a:pt x="191" y="2590"/>
                    </a:cubicBezTo>
                    <a:cubicBezTo>
                      <a:pt x="186" y="2591"/>
                      <a:pt x="182" y="2592"/>
                      <a:pt x="178" y="259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40" name="Freeform 262">
                <a:extLst>
                  <a:ext uri="{FF2B5EF4-FFF2-40B4-BE49-F238E27FC236}">
                    <a16:creationId xmlns:a16="http://schemas.microsoft.com/office/drawing/2014/main" id="{0E69D9A8-BF39-8E9C-556D-EEA35474B085}"/>
                  </a:ext>
                </a:extLst>
              </p:cNvPr>
              <p:cNvSpPr>
                <a:spLocks/>
              </p:cNvSpPr>
              <p:nvPr/>
            </p:nvSpPr>
            <p:spPr bwMode="auto">
              <a:xfrm>
                <a:off x="5659438" y="3536950"/>
                <a:ext cx="152400" cy="485775"/>
              </a:xfrm>
              <a:custGeom>
                <a:avLst/>
                <a:gdLst>
                  <a:gd name="T0" fmla="*/ 654 w 1495"/>
                  <a:gd name="T1" fmla="*/ 4791 h 4791"/>
                  <a:gd name="T2" fmla="*/ 10 w 1495"/>
                  <a:gd name="T3" fmla="*/ 3974 h 4791"/>
                  <a:gd name="T4" fmla="*/ 55 w 1495"/>
                  <a:gd name="T5" fmla="*/ 3891 h 4791"/>
                  <a:gd name="T6" fmla="*/ 138 w 1495"/>
                  <a:gd name="T7" fmla="*/ 3935 h 4791"/>
                  <a:gd name="T8" fmla="*/ 654 w 1495"/>
                  <a:gd name="T9" fmla="*/ 4657 h 4791"/>
                  <a:gd name="T10" fmla="*/ 655 w 1495"/>
                  <a:gd name="T11" fmla="*/ 4657 h 4791"/>
                  <a:gd name="T12" fmla="*/ 1140 w 1495"/>
                  <a:gd name="T13" fmla="*/ 4019 h 4791"/>
                  <a:gd name="T14" fmla="*/ 1359 w 1495"/>
                  <a:gd name="T15" fmla="*/ 2393 h 4791"/>
                  <a:gd name="T16" fmla="*/ 1129 w 1495"/>
                  <a:gd name="T17" fmla="*/ 769 h 4791"/>
                  <a:gd name="T18" fmla="*/ 641 w 1495"/>
                  <a:gd name="T19" fmla="*/ 134 h 4791"/>
                  <a:gd name="T20" fmla="*/ 640 w 1495"/>
                  <a:gd name="T21" fmla="*/ 134 h 4791"/>
                  <a:gd name="T22" fmla="*/ 259 w 1495"/>
                  <a:gd name="T23" fmla="*/ 510 h 4791"/>
                  <a:gd name="T24" fmla="*/ 170 w 1495"/>
                  <a:gd name="T25" fmla="*/ 541 h 4791"/>
                  <a:gd name="T26" fmla="*/ 138 w 1495"/>
                  <a:gd name="T27" fmla="*/ 452 h 4791"/>
                  <a:gd name="T28" fmla="*/ 639 w 1495"/>
                  <a:gd name="T29" fmla="*/ 0 h 4791"/>
                  <a:gd name="T30" fmla="*/ 641 w 1495"/>
                  <a:gd name="T31" fmla="*/ 0 h 4791"/>
                  <a:gd name="T32" fmla="*/ 1255 w 1495"/>
                  <a:gd name="T33" fmla="*/ 726 h 4791"/>
                  <a:gd name="T34" fmla="*/ 1493 w 1495"/>
                  <a:gd name="T35" fmla="*/ 2393 h 4791"/>
                  <a:gd name="T36" fmla="*/ 1267 w 1495"/>
                  <a:gd name="T37" fmla="*/ 4061 h 4791"/>
                  <a:gd name="T38" fmla="*/ 655 w 1495"/>
                  <a:gd name="T39" fmla="*/ 4791 h 4791"/>
                  <a:gd name="T40" fmla="*/ 654 w 1495"/>
                  <a:gd name="T41" fmla="*/ 4791 h 4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5" h="4791">
                    <a:moveTo>
                      <a:pt x="654" y="4791"/>
                    </a:moveTo>
                    <a:cubicBezTo>
                      <a:pt x="399" y="4791"/>
                      <a:pt x="171" y="4501"/>
                      <a:pt x="10" y="3974"/>
                    </a:cubicBezTo>
                    <a:cubicBezTo>
                      <a:pt x="0" y="3939"/>
                      <a:pt x="19" y="3902"/>
                      <a:pt x="55" y="3891"/>
                    </a:cubicBezTo>
                    <a:cubicBezTo>
                      <a:pt x="90" y="3880"/>
                      <a:pt x="127" y="3900"/>
                      <a:pt x="138" y="3935"/>
                    </a:cubicBezTo>
                    <a:cubicBezTo>
                      <a:pt x="276" y="4388"/>
                      <a:pt x="468" y="4657"/>
                      <a:pt x="654" y="4657"/>
                    </a:cubicBezTo>
                    <a:lnTo>
                      <a:pt x="655" y="4657"/>
                    </a:lnTo>
                    <a:cubicBezTo>
                      <a:pt x="830" y="4657"/>
                      <a:pt x="1006" y="4424"/>
                      <a:pt x="1140" y="4019"/>
                    </a:cubicBezTo>
                    <a:cubicBezTo>
                      <a:pt x="1284" y="3586"/>
                      <a:pt x="1361" y="3008"/>
                      <a:pt x="1359" y="2393"/>
                    </a:cubicBezTo>
                    <a:cubicBezTo>
                      <a:pt x="1357" y="1778"/>
                      <a:pt x="1276" y="1201"/>
                      <a:pt x="1129" y="769"/>
                    </a:cubicBezTo>
                    <a:cubicBezTo>
                      <a:pt x="993" y="365"/>
                      <a:pt x="815" y="134"/>
                      <a:pt x="641" y="134"/>
                    </a:cubicBezTo>
                    <a:lnTo>
                      <a:pt x="640" y="134"/>
                    </a:lnTo>
                    <a:cubicBezTo>
                      <a:pt x="510" y="134"/>
                      <a:pt x="375" y="268"/>
                      <a:pt x="259" y="510"/>
                    </a:cubicBezTo>
                    <a:cubicBezTo>
                      <a:pt x="243" y="543"/>
                      <a:pt x="203" y="557"/>
                      <a:pt x="170" y="541"/>
                    </a:cubicBezTo>
                    <a:cubicBezTo>
                      <a:pt x="137" y="525"/>
                      <a:pt x="123" y="486"/>
                      <a:pt x="138" y="452"/>
                    </a:cubicBezTo>
                    <a:cubicBezTo>
                      <a:pt x="280" y="157"/>
                      <a:pt x="453" y="1"/>
                      <a:pt x="639" y="0"/>
                    </a:cubicBezTo>
                    <a:lnTo>
                      <a:pt x="641" y="0"/>
                    </a:lnTo>
                    <a:cubicBezTo>
                      <a:pt x="879" y="0"/>
                      <a:pt x="1097" y="258"/>
                      <a:pt x="1255" y="726"/>
                    </a:cubicBezTo>
                    <a:cubicBezTo>
                      <a:pt x="1406" y="1172"/>
                      <a:pt x="1491" y="1764"/>
                      <a:pt x="1493" y="2393"/>
                    </a:cubicBezTo>
                    <a:cubicBezTo>
                      <a:pt x="1495" y="3022"/>
                      <a:pt x="1415" y="3614"/>
                      <a:pt x="1267" y="4061"/>
                    </a:cubicBezTo>
                    <a:cubicBezTo>
                      <a:pt x="1111" y="4531"/>
                      <a:pt x="895" y="4790"/>
                      <a:pt x="655" y="4791"/>
                    </a:cubicBezTo>
                    <a:lnTo>
                      <a:pt x="654" y="4791"/>
                    </a:ln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41" name="Freeform 263">
                <a:extLst>
                  <a:ext uri="{FF2B5EF4-FFF2-40B4-BE49-F238E27FC236}">
                    <a16:creationId xmlns:a16="http://schemas.microsoft.com/office/drawing/2014/main" id="{DF997911-7816-A375-2558-CC4A0D30688A}"/>
                  </a:ext>
                </a:extLst>
              </p:cNvPr>
              <p:cNvSpPr>
                <a:spLocks noEditPoints="1"/>
              </p:cNvSpPr>
              <p:nvPr/>
            </p:nvSpPr>
            <p:spPr bwMode="auto">
              <a:xfrm>
                <a:off x="5646738" y="3594100"/>
                <a:ext cx="41275" cy="41275"/>
              </a:xfrm>
              <a:custGeom>
                <a:avLst/>
                <a:gdLst>
                  <a:gd name="T0" fmla="*/ 205 w 411"/>
                  <a:gd name="T1" fmla="*/ 133 h 411"/>
                  <a:gd name="T2" fmla="*/ 133 w 411"/>
                  <a:gd name="T3" fmla="*/ 206 h 411"/>
                  <a:gd name="T4" fmla="*/ 205 w 411"/>
                  <a:gd name="T5" fmla="*/ 278 h 411"/>
                  <a:gd name="T6" fmla="*/ 278 w 411"/>
                  <a:gd name="T7" fmla="*/ 206 h 411"/>
                  <a:gd name="T8" fmla="*/ 205 w 411"/>
                  <a:gd name="T9" fmla="*/ 133 h 411"/>
                  <a:gd name="T10" fmla="*/ 205 w 411"/>
                  <a:gd name="T11" fmla="*/ 411 h 411"/>
                  <a:gd name="T12" fmla="*/ 0 w 411"/>
                  <a:gd name="T13" fmla="*/ 206 h 411"/>
                  <a:gd name="T14" fmla="*/ 205 w 411"/>
                  <a:gd name="T15" fmla="*/ 0 h 411"/>
                  <a:gd name="T16" fmla="*/ 411 w 411"/>
                  <a:gd name="T17" fmla="*/ 206 h 411"/>
                  <a:gd name="T18" fmla="*/ 205 w 411"/>
                  <a:gd name="T19" fmla="*/ 411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1" h="411">
                    <a:moveTo>
                      <a:pt x="205" y="133"/>
                    </a:moveTo>
                    <a:cubicBezTo>
                      <a:pt x="165" y="133"/>
                      <a:pt x="133" y="166"/>
                      <a:pt x="133" y="206"/>
                    </a:cubicBezTo>
                    <a:cubicBezTo>
                      <a:pt x="133" y="245"/>
                      <a:pt x="165" y="278"/>
                      <a:pt x="205" y="278"/>
                    </a:cubicBezTo>
                    <a:cubicBezTo>
                      <a:pt x="245" y="278"/>
                      <a:pt x="278" y="245"/>
                      <a:pt x="278" y="206"/>
                    </a:cubicBezTo>
                    <a:cubicBezTo>
                      <a:pt x="278" y="166"/>
                      <a:pt x="245" y="133"/>
                      <a:pt x="205" y="133"/>
                    </a:cubicBezTo>
                    <a:close/>
                    <a:moveTo>
                      <a:pt x="205" y="411"/>
                    </a:moveTo>
                    <a:cubicBezTo>
                      <a:pt x="92" y="411"/>
                      <a:pt x="0" y="319"/>
                      <a:pt x="0" y="206"/>
                    </a:cubicBezTo>
                    <a:cubicBezTo>
                      <a:pt x="0" y="92"/>
                      <a:pt x="92" y="0"/>
                      <a:pt x="205" y="0"/>
                    </a:cubicBezTo>
                    <a:cubicBezTo>
                      <a:pt x="319" y="0"/>
                      <a:pt x="411" y="92"/>
                      <a:pt x="411" y="206"/>
                    </a:cubicBezTo>
                    <a:cubicBezTo>
                      <a:pt x="411" y="319"/>
                      <a:pt x="319" y="411"/>
                      <a:pt x="205" y="4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42" name="Freeform 264">
                <a:extLst>
                  <a:ext uri="{FF2B5EF4-FFF2-40B4-BE49-F238E27FC236}">
                    <a16:creationId xmlns:a16="http://schemas.microsoft.com/office/drawing/2014/main" id="{677BE1A0-CA38-663A-569B-7636AC610EA3}"/>
                  </a:ext>
                </a:extLst>
              </p:cNvPr>
              <p:cNvSpPr>
                <a:spLocks noEditPoints="1"/>
              </p:cNvSpPr>
              <p:nvPr/>
            </p:nvSpPr>
            <p:spPr bwMode="auto">
              <a:xfrm>
                <a:off x="5581650" y="3890963"/>
                <a:ext cx="41275" cy="41275"/>
              </a:xfrm>
              <a:custGeom>
                <a:avLst/>
                <a:gdLst>
                  <a:gd name="T0" fmla="*/ 206 w 412"/>
                  <a:gd name="T1" fmla="*/ 134 h 412"/>
                  <a:gd name="T2" fmla="*/ 134 w 412"/>
                  <a:gd name="T3" fmla="*/ 206 h 412"/>
                  <a:gd name="T4" fmla="*/ 206 w 412"/>
                  <a:gd name="T5" fmla="*/ 279 h 412"/>
                  <a:gd name="T6" fmla="*/ 278 w 412"/>
                  <a:gd name="T7" fmla="*/ 206 h 412"/>
                  <a:gd name="T8" fmla="*/ 206 w 412"/>
                  <a:gd name="T9" fmla="*/ 134 h 412"/>
                  <a:gd name="T10" fmla="*/ 206 w 412"/>
                  <a:gd name="T11" fmla="*/ 412 h 412"/>
                  <a:gd name="T12" fmla="*/ 0 w 412"/>
                  <a:gd name="T13" fmla="*/ 206 h 412"/>
                  <a:gd name="T14" fmla="*/ 206 w 412"/>
                  <a:gd name="T15" fmla="*/ 0 h 412"/>
                  <a:gd name="T16" fmla="*/ 412 w 412"/>
                  <a:gd name="T17" fmla="*/ 206 h 412"/>
                  <a:gd name="T18" fmla="*/ 206 w 412"/>
                  <a:gd name="T19" fmla="*/ 41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2" h="412">
                    <a:moveTo>
                      <a:pt x="206" y="134"/>
                    </a:moveTo>
                    <a:cubicBezTo>
                      <a:pt x="166" y="134"/>
                      <a:pt x="134" y="166"/>
                      <a:pt x="134" y="206"/>
                    </a:cubicBezTo>
                    <a:cubicBezTo>
                      <a:pt x="134" y="246"/>
                      <a:pt x="166" y="279"/>
                      <a:pt x="206" y="279"/>
                    </a:cubicBezTo>
                    <a:cubicBezTo>
                      <a:pt x="246" y="279"/>
                      <a:pt x="278" y="246"/>
                      <a:pt x="278" y="206"/>
                    </a:cubicBezTo>
                    <a:cubicBezTo>
                      <a:pt x="278" y="166"/>
                      <a:pt x="246" y="134"/>
                      <a:pt x="206" y="134"/>
                    </a:cubicBezTo>
                    <a:close/>
                    <a:moveTo>
                      <a:pt x="206" y="412"/>
                    </a:moveTo>
                    <a:cubicBezTo>
                      <a:pt x="92" y="412"/>
                      <a:pt x="0" y="319"/>
                      <a:pt x="0" y="206"/>
                    </a:cubicBezTo>
                    <a:cubicBezTo>
                      <a:pt x="0" y="93"/>
                      <a:pt x="92" y="0"/>
                      <a:pt x="206" y="0"/>
                    </a:cubicBezTo>
                    <a:cubicBezTo>
                      <a:pt x="319" y="0"/>
                      <a:pt x="412" y="93"/>
                      <a:pt x="412" y="206"/>
                    </a:cubicBezTo>
                    <a:cubicBezTo>
                      <a:pt x="412" y="319"/>
                      <a:pt x="319" y="412"/>
                      <a:pt x="206" y="4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43" name="Freeform 265">
                <a:extLst>
                  <a:ext uri="{FF2B5EF4-FFF2-40B4-BE49-F238E27FC236}">
                    <a16:creationId xmlns:a16="http://schemas.microsoft.com/office/drawing/2014/main" id="{EE91B464-F45E-85AD-AF4F-E4F7DBEB5DB6}"/>
                  </a:ext>
                </a:extLst>
              </p:cNvPr>
              <p:cNvSpPr>
                <a:spLocks noEditPoints="1"/>
              </p:cNvSpPr>
              <p:nvPr/>
            </p:nvSpPr>
            <p:spPr bwMode="auto">
              <a:xfrm>
                <a:off x="5894388" y="3808413"/>
                <a:ext cx="41275" cy="41275"/>
              </a:xfrm>
              <a:custGeom>
                <a:avLst/>
                <a:gdLst>
                  <a:gd name="T0" fmla="*/ 206 w 412"/>
                  <a:gd name="T1" fmla="*/ 133 h 411"/>
                  <a:gd name="T2" fmla="*/ 133 w 412"/>
                  <a:gd name="T3" fmla="*/ 205 h 411"/>
                  <a:gd name="T4" fmla="*/ 206 w 412"/>
                  <a:gd name="T5" fmla="*/ 278 h 411"/>
                  <a:gd name="T6" fmla="*/ 278 w 412"/>
                  <a:gd name="T7" fmla="*/ 205 h 411"/>
                  <a:gd name="T8" fmla="*/ 206 w 412"/>
                  <a:gd name="T9" fmla="*/ 133 h 411"/>
                  <a:gd name="T10" fmla="*/ 206 w 412"/>
                  <a:gd name="T11" fmla="*/ 411 h 411"/>
                  <a:gd name="T12" fmla="*/ 0 w 412"/>
                  <a:gd name="T13" fmla="*/ 205 h 411"/>
                  <a:gd name="T14" fmla="*/ 206 w 412"/>
                  <a:gd name="T15" fmla="*/ 0 h 411"/>
                  <a:gd name="T16" fmla="*/ 412 w 412"/>
                  <a:gd name="T17" fmla="*/ 205 h 411"/>
                  <a:gd name="T18" fmla="*/ 206 w 412"/>
                  <a:gd name="T19" fmla="*/ 411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2" h="411">
                    <a:moveTo>
                      <a:pt x="206" y="133"/>
                    </a:moveTo>
                    <a:cubicBezTo>
                      <a:pt x="166" y="133"/>
                      <a:pt x="133" y="165"/>
                      <a:pt x="133" y="205"/>
                    </a:cubicBezTo>
                    <a:cubicBezTo>
                      <a:pt x="133" y="245"/>
                      <a:pt x="166" y="278"/>
                      <a:pt x="206" y="278"/>
                    </a:cubicBezTo>
                    <a:cubicBezTo>
                      <a:pt x="246" y="278"/>
                      <a:pt x="278" y="245"/>
                      <a:pt x="278" y="205"/>
                    </a:cubicBezTo>
                    <a:cubicBezTo>
                      <a:pt x="278" y="165"/>
                      <a:pt x="246" y="133"/>
                      <a:pt x="206" y="133"/>
                    </a:cubicBezTo>
                    <a:close/>
                    <a:moveTo>
                      <a:pt x="206" y="411"/>
                    </a:moveTo>
                    <a:cubicBezTo>
                      <a:pt x="92" y="411"/>
                      <a:pt x="0" y="319"/>
                      <a:pt x="0" y="205"/>
                    </a:cubicBezTo>
                    <a:cubicBezTo>
                      <a:pt x="0" y="92"/>
                      <a:pt x="92" y="0"/>
                      <a:pt x="206" y="0"/>
                    </a:cubicBezTo>
                    <a:cubicBezTo>
                      <a:pt x="319" y="0"/>
                      <a:pt x="412" y="92"/>
                      <a:pt x="412" y="205"/>
                    </a:cubicBezTo>
                    <a:cubicBezTo>
                      <a:pt x="412" y="319"/>
                      <a:pt x="319" y="411"/>
                      <a:pt x="206" y="4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44" name="Freeform 1565">
                <a:extLst>
                  <a:ext uri="{FF2B5EF4-FFF2-40B4-BE49-F238E27FC236}">
                    <a16:creationId xmlns:a16="http://schemas.microsoft.com/office/drawing/2014/main" id="{4850EF56-1FD4-6FBD-F3D2-5A8A0C9BE51B}"/>
                  </a:ext>
                </a:extLst>
              </p:cNvPr>
              <p:cNvSpPr>
                <a:spLocks noEditPoints="1"/>
              </p:cNvSpPr>
              <p:nvPr/>
            </p:nvSpPr>
            <p:spPr bwMode="auto">
              <a:xfrm>
                <a:off x="5759450" y="3530600"/>
                <a:ext cx="39688" cy="55563"/>
              </a:xfrm>
              <a:custGeom>
                <a:avLst/>
                <a:gdLst>
                  <a:gd name="T0" fmla="*/ 64 w 399"/>
                  <a:gd name="T1" fmla="*/ 136 h 543"/>
                  <a:gd name="T2" fmla="*/ 64 w 399"/>
                  <a:gd name="T3" fmla="*/ 136 h 543"/>
                  <a:gd name="T4" fmla="*/ 4 w 399"/>
                  <a:gd name="T5" fmla="*/ 64 h 543"/>
                  <a:gd name="T6" fmla="*/ 4 w 399"/>
                  <a:gd name="T7" fmla="*/ 64 h 543"/>
                  <a:gd name="T8" fmla="*/ 77 w 399"/>
                  <a:gd name="T9" fmla="*/ 4 h 543"/>
                  <a:gd name="T10" fmla="*/ 77 w 399"/>
                  <a:gd name="T11" fmla="*/ 4 h 543"/>
                  <a:gd name="T12" fmla="*/ 77 w 399"/>
                  <a:gd name="T13" fmla="*/ 4 h 543"/>
                  <a:gd name="T14" fmla="*/ 77 w 399"/>
                  <a:gd name="T15" fmla="*/ 4 h 543"/>
                  <a:gd name="T16" fmla="*/ 137 w 399"/>
                  <a:gd name="T17" fmla="*/ 77 h 543"/>
                  <a:gd name="T18" fmla="*/ 137 w 399"/>
                  <a:gd name="T19" fmla="*/ 77 h 543"/>
                  <a:gd name="T20" fmla="*/ 70 w 399"/>
                  <a:gd name="T21" fmla="*/ 137 h 543"/>
                  <a:gd name="T22" fmla="*/ 70 w 399"/>
                  <a:gd name="T23" fmla="*/ 137 h 543"/>
                  <a:gd name="T24" fmla="*/ 64 w 399"/>
                  <a:gd name="T25" fmla="*/ 136 h 543"/>
                  <a:gd name="T26" fmla="*/ 176 w 399"/>
                  <a:gd name="T27" fmla="*/ 270 h 543"/>
                  <a:gd name="T28" fmla="*/ 209 w 399"/>
                  <a:gd name="T29" fmla="*/ 182 h 543"/>
                  <a:gd name="T30" fmla="*/ 209 w 399"/>
                  <a:gd name="T31" fmla="*/ 182 h 543"/>
                  <a:gd name="T32" fmla="*/ 297 w 399"/>
                  <a:gd name="T33" fmla="*/ 214 h 543"/>
                  <a:gd name="T34" fmla="*/ 297 w 399"/>
                  <a:gd name="T35" fmla="*/ 214 h 543"/>
                  <a:gd name="T36" fmla="*/ 264 w 399"/>
                  <a:gd name="T37" fmla="*/ 303 h 543"/>
                  <a:gd name="T38" fmla="*/ 264 w 399"/>
                  <a:gd name="T39" fmla="*/ 303 h 543"/>
                  <a:gd name="T40" fmla="*/ 236 w 399"/>
                  <a:gd name="T41" fmla="*/ 309 h 543"/>
                  <a:gd name="T42" fmla="*/ 236 w 399"/>
                  <a:gd name="T43" fmla="*/ 309 h 543"/>
                  <a:gd name="T44" fmla="*/ 176 w 399"/>
                  <a:gd name="T45" fmla="*/ 270 h 543"/>
                  <a:gd name="T46" fmla="*/ 261 w 399"/>
                  <a:gd name="T47" fmla="*/ 499 h 543"/>
                  <a:gd name="T48" fmla="*/ 261 w 399"/>
                  <a:gd name="T49" fmla="*/ 499 h 543"/>
                  <a:gd name="T50" fmla="*/ 302 w 399"/>
                  <a:gd name="T51" fmla="*/ 414 h 543"/>
                  <a:gd name="T52" fmla="*/ 302 w 399"/>
                  <a:gd name="T53" fmla="*/ 414 h 543"/>
                  <a:gd name="T54" fmla="*/ 387 w 399"/>
                  <a:gd name="T55" fmla="*/ 455 h 543"/>
                  <a:gd name="T56" fmla="*/ 387 w 399"/>
                  <a:gd name="T57" fmla="*/ 455 h 543"/>
                  <a:gd name="T58" fmla="*/ 346 w 399"/>
                  <a:gd name="T59" fmla="*/ 539 h 543"/>
                  <a:gd name="T60" fmla="*/ 346 w 399"/>
                  <a:gd name="T61" fmla="*/ 539 h 543"/>
                  <a:gd name="T62" fmla="*/ 324 w 399"/>
                  <a:gd name="T63" fmla="*/ 543 h 543"/>
                  <a:gd name="T64" fmla="*/ 324 w 399"/>
                  <a:gd name="T65" fmla="*/ 543 h 543"/>
                  <a:gd name="T66" fmla="*/ 261 w 399"/>
                  <a:gd name="T67" fmla="*/ 499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99" h="543">
                    <a:moveTo>
                      <a:pt x="64" y="136"/>
                    </a:moveTo>
                    <a:lnTo>
                      <a:pt x="64" y="136"/>
                    </a:lnTo>
                    <a:cubicBezTo>
                      <a:pt x="27" y="133"/>
                      <a:pt x="0" y="100"/>
                      <a:pt x="4" y="64"/>
                    </a:cubicBezTo>
                    <a:lnTo>
                      <a:pt x="4" y="64"/>
                    </a:lnTo>
                    <a:cubicBezTo>
                      <a:pt x="8" y="27"/>
                      <a:pt x="40" y="0"/>
                      <a:pt x="77" y="4"/>
                    </a:cubicBezTo>
                    <a:lnTo>
                      <a:pt x="77" y="4"/>
                    </a:lnTo>
                    <a:lnTo>
                      <a:pt x="77" y="4"/>
                    </a:lnTo>
                    <a:lnTo>
                      <a:pt x="77" y="4"/>
                    </a:lnTo>
                    <a:cubicBezTo>
                      <a:pt x="114" y="7"/>
                      <a:pt x="140" y="40"/>
                      <a:pt x="137" y="77"/>
                    </a:cubicBezTo>
                    <a:lnTo>
                      <a:pt x="137" y="77"/>
                    </a:lnTo>
                    <a:cubicBezTo>
                      <a:pt x="133" y="111"/>
                      <a:pt x="104" y="137"/>
                      <a:pt x="70" y="137"/>
                    </a:cubicBezTo>
                    <a:lnTo>
                      <a:pt x="70" y="137"/>
                    </a:lnTo>
                    <a:cubicBezTo>
                      <a:pt x="68" y="137"/>
                      <a:pt x="66" y="137"/>
                      <a:pt x="64" y="136"/>
                    </a:cubicBezTo>
                    <a:close/>
                    <a:moveTo>
                      <a:pt x="176" y="270"/>
                    </a:moveTo>
                    <a:cubicBezTo>
                      <a:pt x="160" y="237"/>
                      <a:pt x="175" y="197"/>
                      <a:pt x="209" y="182"/>
                    </a:cubicBezTo>
                    <a:lnTo>
                      <a:pt x="209" y="182"/>
                    </a:lnTo>
                    <a:cubicBezTo>
                      <a:pt x="242" y="166"/>
                      <a:pt x="282" y="181"/>
                      <a:pt x="297" y="214"/>
                    </a:cubicBezTo>
                    <a:lnTo>
                      <a:pt x="297" y="214"/>
                    </a:lnTo>
                    <a:cubicBezTo>
                      <a:pt x="312" y="248"/>
                      <a:pt x="297" y="288"/>
                      <a:pt x="264" y="303"/>
                    </a:cubicBezTo>
                    <a:lnTo>
                      <a:pt x="264" y="303"/>
                    </a:lnTo>
                    <a:cubicBezTo>
                      <a:pt x="255" y="307"/>
                      <a:pt x="246" y="309"/>
                      <a:pt x="236" y="309"/>
                    </a:cubicBezTo>
                    <a:lnTo>
                      <a:pt x="236" y="309"/>
                    </a:lnTo>
                    <a:cubicBezTo>
                      <a:pt x="211" y="309"/>
                      <a:pt x="187" y="295"/>
                      <a:pt x="176" y="270"/>
                    </a:cubicBezTo>
                    <a:close/>
                    <a:moveTo>
                      <a:pt x="261" y="499"/>
                    </a:moveTo>
                    <a:lnTo>
                      <a:pt x="261" y="499"/>
                    </a:lnTo>
                    <a:cubicBezTo>
                      <a:pt x="249" y="464"/>
                      <a:pt x="267" y="426"/>
                      <a:pt x="302" y="414"/>
                    </a:cubicBezTo>
                    <a:lnTo>
                      <a:pt x="302" y="414"/>
                    </a:lnTo>
                    <a:cubicBezTo>
                      <a:pt x="336" y="402"/>
                      <a:pt x="374" y="420"/>
                      <a:pt x="387" y="455"/>
                    </a:cubicBezTo>
                    <a:lnTo>
                      <a:pt x="387" y="455"/>
                    </a:lnTo>
                    <a:cubicBezTo>
                      <a:pt x="399" y="489"/>
                      <a:pt x="381" y="527"/>
                      <a:pt x="346" y="539"/>
                    </a:cubicBezTo>
                    <a:lnTo>
                      <a:pt x="346" y="539"/>
                    </a:lnTo>
                    <a:cubicBezTo>
                      <a:pt x="339" y="542"/>
                      <a:pt x="331" y="543"/>
                      <a:pt x="324" y="543"/>
                    </a:cubicBezTo>
                    <a:lnTo>
                      <a:pt x="324" y="543"/>
                    </a:lnTo>
                    <a:cubicBezTo>
                      <a:pt x="296" y="543"/>
                      <a:pt x="271" y="526"/>
                      <a:pt x="261" y="49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45" name="Freeform 1566">
                <a:extLst>
                  <a:ext uri="{FF2B5EF4-FFF2-40B4-BE49-F238E27FC236}">
                    <a16:creationId xmlns:a16="http://schemas.microsoft.com/office/drawing/2014/main" id="{D1655B40-7D9D-9D7B-3511-9A411F8A5A73}"/>
                  </a:ext>
                </a:extLst>
              </p:cNvPr>
              <p:cNvSpPr>
                <a:spLocks/>
              </p:cNvSpPr>
              <p:nvPr/>
            </p:nvSpPr>
            <p:spPr bwMode="auto">
              <a:xfrm>
                <a:off x="5527675" y="3606800"/>
                <a:ext cx="58738" cy="22225"/>
              </a:xfrm>
              <a:custGeom>
                <a:avLst/>
                <a:gdLst>
                  <a:gd name="T0" fmla="*/ 76 w 585"/>
                  <a:gd name="T1" fmla="*/ 221 h 221"/>
                  <a:gd name="T2" fmla="*/ 16 w 585"/>
                  <a:gd name="T3" fmla="*/ 185 h 221"/>
                  <a:gd name="T4" fmla="*/ 45 w 585"/>
                  <a:gd name="T5" fmla="*/ 96 h 221"/>
                  <a:gd name="T6" fmla="*/ 531 w 585"/>
                  <a:gd name="T7" fmla="*/ 47 h 221"/>
                  <a:gd name="T8" fmla="*/ 573 w 585"/>
                  <a:gd name="T9" fmla="*/ 132 h 221"/>
                  <a:gd name="T10" fmla="*/ 488 w 585"/>
                  <a:gd name="T11" fmla="*/ 173 h 221"/>
                  <a:gd name="T12" fmla="*/ 106 w 585"/>
                  <a:gd name="T13" fmla="*/ 214 h 221"/>
                  <a:gd name="T14" fmla="*/ 76 w 585"/>
                  <a:gd name="T15" fmla="*/ 221 h 2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5" h="221">
                    <a:moveTo>
                      <a:pt x="76" y="221"/>
                    </a:moveTo>
                    <a:cubicBezTo>
                      <a:pt x="52" y="221"/>
                      <a:pt x="28" y="208"/>
                      <a:pt x="16" y="185"/>
                    </a:cubicBezTo>
                    <a:cubicBezTo>
                      <a:pt x="0" y="152"/>
                      <a:pt x="13" y="112"/>
                      <a:pt x="45" y="96"/>
                    </a:cubicBezTo>
                    <a:cubicBezTo>
                      <a:pt x="164" y="35"/>
                      <a:pt x="393" y="0"/>
                      <a:pt x="531" y="47"/>
                    </a:cubicBezTo>
                    <a:cubicBezTo>
                      <a:pt x="566" y="59"/>
                      <a:pt x="585" y="97"/>
                      <a:pt x="573" y="132"/>
                    </a:cubicBezTo>
                    <a:cubicBezTo>
                      <a:pt x="561" y="167"/>
                      <a:pt x="523" y="185"/>
                      <a:pt x="488" y="173"/>
                    </a:cubicBezTo>
                    <a:cubicBezTo>
                      <a:pt x="388" y="139"/>
                      <a:pt x="197" y="168"/>
                      <a:pt x="106" y="214"/>
                    </a:cubicBezTo>
                    <a:cubicBezTo>
                      <a:pt x="96" y="219"/>
                      <a:pt x="86" y="221"/>
                      <a:pt x="76" y="22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46" name="Freeform 1567">
                <a:extLst>
                  <a:ext uri="{FF2B5EF4-FFF2-40B4-BE49-F238E27FC236}">
                    <a16:creationId xmlns:a16="http://schemas.microsoft.com/office/drawing/2014/main" id="{41104BD5-B3E1-E76E-DC5E-1CC9BC408CA9}"/>
                  </a:ext>
                </a:extLst>
              </p:cNvPr>
              <p:cNvSpPr>
                <a:spLocks/>
              </p:cNvSpPr>
              <p:nvPr/>
            </p:nvSpPr>
            <p:spPr bwMode="auto">
              <a:xfrm>
                <a:off x="5507038" y="3622675"/>
                <a:ext cx="17463" cy="15875"/>
              </a:xfrm>
              <a:custGeom>
                <a:avLst/>
                <a:gdLst>
                  <a:gd name="T0" fmla="*/ 91 w 169"/>
                  <a:gd name="T1" fmla="*/ 148 h 148"/>
                  <a:gd name="T2" fmla="*/ 68 w 169"/>
                  <a:gd name="T3" fmla="*/ 144 h 148"/>
                  <a:gd name="T4" fmla="*/ 24 w 169"/>
                  <a:gd name="T5" fmla="*/ 110 h 148"/>
                  <a:gd name="T6" fmla="*/ 53 w 169"/>
                  <a:gd name="T7" fmla="*/ 19 h 148"/>
                  <a:gd name="T8" fmla="*/ 141 w 169"/>
                  <a:gd name="T9" fmla="*/ 31 h 148"/>
                  <a:gd name="T10" fmla="*/ 150 w 169"/>
                  <a:gd name="T11" fmla="*/ 41 h 148"/>
                  <a:gd name="T12" fmla="*/ 139 w 169"/>
                  <a:gd name="T13" fmla="*/ 128 h 148"/>
                  <a:gd name="T14" fmla="*/ 91 w 169"/>
                  <a:gd name="T15" fmla="*/ 148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9" h="148">
                    <a:moveTo>
                      <a:pt x="91" y="148"/>
                    </a:moveTo>
                    <a:cubicBezTo>
                      <a:pt x="83" y="148"/>
                      <a:pt x="75" y="147"/>
                      <a:pt x="68" y="144"/>
                    </a:cubicBezTo>
                    <a:cubicBezTo>
                      <a:pt x="48" y="139"/>
                      <a:pt x="33" y="125"/>
                      <a:pt x="24" y="110"/>
                    </a:cubicBezTo>
                    <a:cubicBezTo>
                      <a:pt x="20" y="101"/>
                      <a:pt x="0" y="55"/>
                      <a:pt x="53" y="19"/>
                    </a:cubicBezTo>
                    <a:cubicBezTo>
                      <a:pt x="82" y="0"/>
                      <a:pt x="120" y="5"/>
                      <a:pt x="141" y="31"/>
                    </a:cubicBezTo>
                    <a:cubicBezTo>
                      <a:pt x="146" y="35"/>
                      <a:pt x="148" y="39"/>
                      <a:pt x="150" y="41"/>
                    </a:cubicBezTo>
                    <a:cubicBezTo>
                      <a:pt x="163" y="62"/>
                      <a:pt x="169" y="97"/>
                      <a:pt x="139" y="128"/>
                    </a:cubicBezTo>
                    <a:cubicBezTo>
                      <a:pt x="126" y="141"/>
                      <a:pt x="108" y="148"/>
                      <a:pt x="91" y="14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47" name="Freeform 1568">
                <a:extLst>
                  <a:ext uri="{FF2B5EF4-FFF2-40B4-BE49-F238E27FC236}">
                    <a16:creationId xmlns:a16="http://schemas.microsoft.com/office/drawing/2014/main" id="{1E925DD2-1D8E-5B13-90E7-289F3B18A589}"/>
                  </a:ext>
                </a:extLst>
              </p:cNvPr>
              <p:cNvSpPr>
                <a:spLocks/>
              </p:cNvSpPr>
              <p:nvPr/>
            </p:nvSpPr>
            <p:spPr bwMode="auto">
              <a:xfrm>
                <a:off x="5875338" y="3930650"/>
                <a:ext cx="58738" cy="19050"/>
              </a:xfrm>
              <a:custGeom>
                <a:avLst/>
                <a:gdLst>
                  <a:gd name="T0" fmla="*/ 273 w 588"/>
                  <a:gd name="T1" fmla="*/ 182 h 182"/>
                  <a:gd name="T2" fmla="*/ 49 w 588"/>
                  <a:gd name="T3" fmla="*/ 143 h 182"/>
                  <a:gd name="T4" fmla="*/ 15 w 588"/>
                  <a:gd name="T5" fmla="*/ 55 h 182"/>
                  <a:gd name="T6" fmla="*/ 103 w 588"/>
                  <a:gd name="T7" fmla="*/ 21 h 182"/>
                  <a:gd name="T8" fmla="*/ 487 w 588"/>
                  <a:gd name="T9" fmla="*/ 14 h 182"/>
                  <a:gd name="T10" fmla="*/ 574 w 588"/>
                  <a:gd name="T11" fmla="*/ 51 h 182"/>
                  <a:gd name="T12" fmla="*/ 537 w 588"/>
                  <a:gd name="T13" fmla="*/ 138 h 182"/>
                  <a:gd name="T14" fmla="*/ 273 w 588"/>
                  <a:gd name="T15" fmla="*/ 182 h 1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8" h="182">
                    <a:moveTo>
                      <a:pt x="273" y="182"/>
                    </a:moveTo>
                    <a:cubicBezTo>
                      <a:pt x="191" y="182"/>
                      <a:pt x="110" y="170"/>
                      <a:pt x="49" y="143"/>
                    </a:cubicBezTo>
                    <a:cubicBezTo>
                      <a:pt x="15" y="128"/>
                      <a:pt x="0" y="89"/>
                      <a:pt x="15" y="55"/>
                    </a:cubicBezTo>
                    <a:cubicBezTo>
                      <a:pt x="30" y="21"/>
                      <a:pt x="69" y="6"/>
                      <a:pt x="103" y="21"/>
                    </a:cubicBezTo>
                    <a:cubicBezTo>
                      <a:pt x="200" y="64"/>
                      <a:pt x="393" y="53"/>
                      <a:pt x="487" y="14"/>
                    </a:cubicBezTo>
                    <a:cubicBezTo>
                      <a:pt x="521" y="0"/>
                      <a:pt x="560" y="17"/>
                      <a:pt x="574" y="51"/>
                    </a:cubicBezTo>
                    <a:cubicBezTo>
                      <a:pt x="588" y="85"/>
                      <a:pt x="572" y="124"/>
                      <a:pt x="537" y="138"/>
                    </a:cubicBezTo>
                    <a:cubicBezTo>
                      <a:pt x="470" y="165"/>
                      <a:pt x="371" y="182"/>
                      <a:pt x="273" y="18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48" name="Freeform 1569">
                <a:extLst>
                  <a:ext uri="{FF2B5EF4-FFF2-40B4-BE49-F238E27FC236}">
                    <a16:creationId xmlns:a16="http://schemas.microsoft.com/office/drawing/2014/main" id="{E3B0B34B-76F3-9561-DE1B-961313517E18}"/>
                  </a:ext>
                </a:extLst>
              </p:cNvPr>
              <p:cNvSpPr>
                <a:spLocks/>
              </p:cNvSpPr>
              <p:nvPr/>
            </p:nvSpPr>
            <p:spPr bwMode="auto">
              <a:xfrm>
                <a:off x="5938838" y="3924300"/>
                <a:ext cx="17463" cy="14288"/>
              </a:xfrm>
              <a:custGeom>
                <a:avLst/>
                <a:gdLst>
                  <a:gd name="T0" fmla="*/ 76 w 164"/>
                  <a:gd name="T1" fmla="*/ 145 h 145"/>
                  <a:gd name="T2" fmla="*/ 21 w 164"/>
                  <a:gd name="T3" fmla="*/ 117 h 145"/>
                  <a:gd name="T4" fmla="*/ 14 w 164"/>
                  <a:gd name="T5" fmla="*/ 107 h 145"/>
                  <a:gd name="T6" fmla="*/ 32 w 164"/>
                  <a:gd name="T7" fmla="*/ 21 h 145"/>
                  <a:gd name="T8" fmla="*/ 105 w 164"/>
                  <a:gd name="T9" fmla="*/ 11 h 145"/>
                  <a:gd name="T10" fmla="*/ 145 w 164"/>
                  <a:gd name="T11" fmla="*/ 49 h 145"/>
                  <a:gd name="T12" fmla="*/ 108 w 164"/>
                  <a:gd name="T13" fmla="*/ 137 h 145"/>
                  <a:gd name="T14" fmla="*/ 76 w 164"/>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4" h="145">
                    <a:moveTo>
                      <a:pt x="76" y="145"/>
                    </a:moveTo>
                    <a:cubicBezTo>
                      <a:pt x="55" y="145"/>
                      <a:pt x="34" y="135"/>
                      <a:pt x="21" y="117"/>
                    </a:cubicBezTo>
                    <a:cubicBezTo>
                      <a:pt x="18" y="113"/>
                      <a:pt x="15" y="109"/>
                      <a:pt x="14" y="107"/>
                    </a:cubicBezTo>
                    <a:cubicBezTo>
                      <a:pt x="2" y="85"/>
                      <a:pt x="0" y="49"/>
                      <a:pt x="32" y="21"/>
                    </a:cubicBezTo>
                    <a:cubicBezTo>
                      <a:pt x="53" y="3"/>
                      <a:pt x="81" y="0"/>
                      <a:pt x="105" y="11"/>
                    </a:cubicBezTo>
                    <a:cubicBezTo>
                      <a:pt x="124" y="18"/>
                      <a:pt x="138" y="33"/>
                      <a:pt x="145" y="49"/>
                    </a:cubicBezTo>
                    <a:cubicBezTo>
                      <a:pt x="149" y="58"/>
                      <a:pt x="164" y="106"/>
                      <a:pt x="108" y="137"/>
                    </a:cubicBezTo>
                    <a:cubicBezTo>
                      <a:pt x="98" y="143"/>
                      <a:pt x="87" y="145"/>
                      <a:pt x="76" y="14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grpSp>
      </p:grpSp>
      <p:sp>
        <p:nvSpPr>
          <p:cNvPr id="64" name="TextBox 63">
            <a:extLst>
              <a:ext uri="{FF2B5EF4-FFF2-40B4-BE49-F238E27FC236}">
                <a16:creationId xmlns:a16="http://schemas.microsoft.com/office/drawing/2014/main" id="{7B9FC517-E68C-6E53-AEEC-481460E1BCE6}"/>
              </a:ext>
            </a:extLst>
          </p:cNvPr>
          <p:cNvSpPr txBox="1"/>
          <p:nvPr/>
        </p:nvSpPr>
        <p:spPr>
          <a:xfrm>
            <a:off x="3877845" y="5855252"/>
            <a:ext cx="13081401" cy="1079206"/>
          </a:xfrm>
          <a:prstGeom prst="rect">
            <a:avLst/>
          </a:prstGeom>
          <a:noFill/>
        </p:spPr>
        <p:txBody>
          <a:bodyPr wrap="square">
            <a:spAutoFit/>
          </a:bodyPr>
          <a:lstStyle/>
          <a:p>
            <a:pPr algn="just">
              <a:lnSpc>
                <a:spcPct val="107000"/>
              </a:lnSpc>
              <a:spcAft>
                <a:spcPts val="800"/>
              </a:spcAft>
            </a:pPr>
            <a:r>
              <a:rPr lang="it-IT" b="1">
                <a:solidFill>
                  <a:srgbClr val="7BA8EC"/>
                </a:solidFill>
                <a:latin typeface="Titillium Web" panose="00000500000000000000" pitchFamily="2" charset="0"/>
              </a:rPr>
              <a:t>STIPULA DI CONVENZIONI PER LO SCAMBIO DATI</a:t>
            </a:r>
          </a:p>
          <a:p>
            <a:pPr algn="just">
              <a:lnSpc>
                <a:spcPct val="107000"/>
              </a:lnSpc>
              <a:spcAft>
                <a:spcPts val="800"/>
              </a:spcAft>
            </a:pPr>
            <a:r>
              <a:rPr lang="it-IT" kern="100">
                <a:solidFill>
                  <a:schemeClr val="bg1"/>
                </a:solidFill>
                <a:latin typeface="Titillium Web" panose="00000500000000000000" pitchFamily="2" charset="0"/>
                <a:cs typeface="Times New Roman" panose="02020603050405020304" pitchFamily="18" charset="0"/>
              </a:rPr>
              <a:t>Possibilità di </a:t>
            </a:r>
            <a:r>
              <a:rPr lang="it-IT" b="1" kern="100">
                <a:solidFill>
                  <a:schemeClr val="bg1"/>
                </a:solidFill>
                <a:latin typeface="Titillium Web" panose="00000500000000000000" pitchFamily="2" charset="0"/>
                <a:cs typeface="Times New Roman" panose="02020603050405020304" pitchFamily="18" charset="0"/>
              </a:rPr>
              <a:t>stipulare Convenzioni con le Regioni e le Province </a:t>
            </a:r>
            <a:r>
              <a:rPr lang="it-IT" kern="100">
                <a:solidFill>
                  <a:schemeClr val="bg1"/>
                </a:solidFill>
                <a:latin typeface="Titillium Web" panose="00000500000000000000" pitchFamily="2" charset="0"/>
                <a:cs typeface="Times New Roman" panose="02020603050405020304" pitchFamily="18" charset="0"/>
              </a:rPr>
              <a:t>per lo </a:t>
            </a:r>
            <a:r>
              <a:rPr lang="it-IT" b="1" kern="100">
                <a:solidFill>
                  <a:schemeClr val="bg1"/>
                </a:solidFill>
                <a:latin typeface="Titillium Web" panose="00000500000000000000" pitchFamily="2" charset="0"/>
                <a:cs typeface="Times New Roman" panose="02020603050405020304" pitchFamily="18" charset="0"/>
              </a:rPr>
              <a:t>scambio dati </a:t>
            </a:r>
            <a:r>
              <a:rPr lang="it-IT" kern="100">
                <a:solidFill>
                  <a:schemeClr val="bg1"/>
                </a:solidFill>
                <a:latin typeface="Titillium Web" panose="00000500000000000000" pitchFamily="2" charset="0"/>
                <a:cs typeface="Times New Roman" panose="02020603050405020304" pitchFamily="18" charset="0"/>
              </a:rPr>
              <a:t>e il coordinamento dell'erogazione delle prestazioni assistenziali e sanitarie per le persone con disabilità</a:t>
            </a:r>
          </a:p>
        </p:txBody>
      </p:sp>
      <p:sp>
        <p:nvSpPr>
          <p:cNvPr id="166" name="Freeform 89">
            <a:extLst>
              <a:ext uri="{FF2B5EF4-FFF2-40B4-BE49-F238E27FC236}">
                <a16:creationId xmlns:a16="http://schemas.microsoft.com/office/drawing/2014/main" id="{AE27E5C0-6AC3-B80D-2EEB-74545958FCC3}"/>
              </a:ext>
            </a:extLst>
          </p:cNvPr>
          <p:cNvSpPr/>
          <p:nvPr/>
        </p:nvSpPr>
        <p:spPr>
          <a:xfrm flipH="1">
            <a:off x="556126" y="4464025"/>
            <a:ext cx="16535569" cy="1188000"/>
          </a:xfrm>
          <a:prstGeom prst="round1Rect">
            <a:avLst/>
          </a:prstGeom>
          <a:gradFill flip="none" rotWithShape="1">
            <a:gsLst>
              <a:gs pos="0">
                <a:schemeClr val="bg1">
                  <a:alpha val="0"/>
                </a:schemeClr>
              </a:gs>
              <a:gs pos="74000">
                <a:schemeClr val="bg2">
                  <a:alpha val="1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16000" bIns="108000" rtlCol="0" anchor="t">
            <a:noAutofit/>
          </a:bodyPr>
          <a:lstStyle/>
          <a:p>
            <a:pPr defTabSz="1371600">
              <a:lnSpc>
                <a:spcPts val="2520"/>
              </a:lnSpc>
              <a:defRPr/>
            </a:pPr>
            <a:endParaRPr lang="id-ID" sz="1350">
              <a:solidFill>
                <a:srgbClr val="FFFFFF">
                  <a:alpha val="50000"/>
                </a:srgbClr>
              </a:solidFill>
              <a:latin typeface="Century Gothic" panose="020B0502020202020204" pitchFamily="34" charset="0"/>
            </a:endParaRPr>
          </a:p>
        </p:txBody>
      </p:sp>
      <p:grpSp>
        <p:nvGrpSpPr>
          <p:cNvPr id="53" name="Group 52">
            <a:extLst>
              <a:ext uri="{FF2B5EF4-FFF2-40B4-BE49-F238E27FC236}">
                <a16:creationId xmlns:a16="http://schemas.microsoft.com/office/drawing/2014/main" id="{06BF656A-2E77-243C-B8D7-666268ED95DB}"/>
              </a:ext>
            </a:extLst>
          </p:cNvPr>
          <p:cNvGrpSpPr/>
          <p:nvPr/>
        </p:nvGrpSpPr>
        <p:grpSpPr>
          <a:xfrm>
            <a:off x="15691562" y="4370832"/>
            <a:ext cx="1400132" cy="1374387"/>
            <a:chOff x="14301355" y="4416107"/>
            <a:chExt cx="1400132" cy="1374387"/>
          </a:xfrm>
        </p:grpSpPr>
        <p:sp>
          <p:nvSpPr>
            <p:cNvPr id="170" name="Oval 169">
              <a:extLst>
                <a:ext uri="{FF2B5EF4-FFF2-40B4-BE49-F238E27FC236}">
                  <a16:creationId xmlns:a16="http://schemas.microsoft.com/office/drawing/2014/main" id="{9B148380-84BA-0818-88D9-E16E6E191FDC}"/>
                </a:ext>
              </a:extLst>
            </p:cNvPr>
            <p:cNvSpPr/>
            <p:nvPr/>
          </p:nvSpPr>
          <p:spPr>
            <a:xfrm rot="5400000">
              <a:off x="14314227" y="4403235"/>
              <a:ext cx="1374387" cy="1400132"/>
            </a:xfrm>
            <a:prstGeom prst="ellipse">
              <a:avLst/>
            </a:pr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a:defRPr/>
              </a:pPr>
              <a:endParaRPr lang="en-US" sz="2700">
                <a:solidFill>
                  <a:srgbClr val="FFFFFF"/>
                </a:solidFill>
                <a:latin typeface="Calibri" panose="020F0502020204030204"/>
              </a:endParaRPr>
            </a:p>
          </p:txBody>
        </p:sp>
        <p:grpSp>
          <p:nvGrpSpPr>
            <p:cNvPr id="2" name="Family2" descr="{&quot;Key&quot;:&quot;POWER_USER_SHAPE_ICON&quot;,&quot;Value&quot;:&quot;POWER_USER_SHAPE_ICON_STYLE_1&quot;}">
              <a:extLst>
                <a:ext uri="{FF2B5EF4-FFF2-40B4-BE49-F238E27FC236}">
                  <a16:creationId xmlns:a16="http://schemas.microsoft.com/office/drawing/2014/main" id="{9E3ED4C0-7C05-1F9F-C593-E2C25DE0ED49}"/>
                </a:ext>
              </a:extLst>
            </p:cNvPr>
            <p:cNvGrpSpPr>
              <a:grpSpLocks noChangeAspect="1"/>
            </p:cNvGrpSpPr>
            <p:nvPr/>
          </p:nvGrpSpPr>
          <p:grpSpPr>
            <a:xfrm>
              <a:off x="14639960" y="4827778"/>
              <a:ext cx="756171" cy="514150"/>
              <a:chOff x="2241865" y="2364014"/>
              <a:chExt cx="1726352" cy="1188768"/>
            </a:xfrm>
            <a:solidFill>
              <a:srgbClr val="426EB6"/>
            </a:solidFill>
          </p:grpSpPr>
          <p:sp>
            <p:nvSpPr>
              <p:cNvPr id="3" name="Free-form: Shape 647">
                <a:extLst>
                  <a:ext uri="{FF2B5EF4-FFF2-40B4-BE49-F238E27FC236}">
                    <a16:creationId xmlns:a16="http://schemas.microsoft.com/office/drawing/2014/main" id="{15922D35-5B54-DD7B-DF79-850DBA485F35}"/>
                  </a:ext>
                </a:extLst>
              </p:cNvPr>
              <p:cNvSpPr/>
              <p:nvPr/>
            </p:nvSpPr>
            <p:spPr>
              <a:xfrm>
                <a:off x="2585292" y="2364014"/>
                <a:ext cx="496597" cy="1187809"/>
              </a:xfrm>
              <a:custGeom>
                <a:avLst/>
                <a:gdLst>
                  <a:gd name="connsiteX0" fmla="*/ 257700 w 496597"/>
                  <a:gd name="connsiteY0" fmla="*/ 0 h 1187809"/>
                  <a:gd name="connsiteX1" fmla="*/ 352032 w 496597"/>
                  <a:gd name="connsiteY1" fmla="*/ 70557 h 1187809"/>
                  <a:gd name="connsiteX2" fmla="*/ 338015 w 496597"/>
                  <a:gd name="connsiteY2" fmla="*/ 180149 h 1187809"/>
                  <a:gd name="connsiteX3" fmla="*/ 339612 w 496597"/>
                  <a:gd name="connsiteY3" fmla="*/ 183106 h 1187809"/>
                  <a:gd name="connsiteX4" fmla="*/ 488120 w 496597"/>
                  <a:gd name="connsiteY4" fmla="*/ 245679 h 1187809"/>
                  <a:gd name="connsiteX5" fmla="*/ 496163 w 496597"/>
                  <a:gd name="connsiteY5" fmla="*/ 317715 h 1187809"/>
                  <a:gd name="connsiteX6" fmla="*/ 496577 w 496597"/>
                  <a:gd name="connsiteY6" fmla="*/ 606272 h 1187809"/>
                  <a:gd name="connsiteX7" fmla="*/ 489007 w 496597"/>
                  <a:gd name="connsiteY7" fmla="*/ 646430 h 1187809"/>
                  <a:gd name="connsiteX8" fmla="*/ 453580 w 496597"/>
                  <a:gd name="connsiteY8" fmla="*/ 672630 h 1187809"/>
                  <a:gd name="connsiteX9" fmla="*/ 390298 w 496597"/>
                  <a:gd name="connsiteY9" fmla="*/ 638446 h 1187809"/>
                  <a:gd name="connsiteX10" fmla="*/ 388701 w 496597"/>
                  <a:gd name="connsiteY10" fmla="*/ 638742 h 1187809"/>
                  <a:gd name="connsiteX11" fmla="*/ 388819 w 496597"/>
                  <a:gd name="connsiteY11" fmla="*/ 1119395 h 1187809"/>
                  <a:gd name="connsiteX12" fmla="*/ 378528 w 496597"/>
                  <a:gd name="connsiteY12" fmla="*/ 1158843 h 1187809"/>
                  <a:gd name="connsiteX13" fmla="*/ 347478 w 496597"/>
                  <a:gd name="connsiteY13" fmla="*/ 1181140 h 1187809"/>
                  <a:gd name="connsiteX14" fmla="*/ 267162 w 496597"/>
                  <a:gd name="connsiteY14" fmla="*/ 1175758 h 1187809"/>
                  <a:gd name="connsiteX15" fmla="*/ 251312 w 496597"/>
                  <a:gd name="connsiteY15" fmla="*/ 1160972 h 1187809"/>
                  <a:gd name="connsiteX16" fmla="*/ 246522 w 496597"/>
                  <a:gd name="connsiteY16" fmla="*/ 1160735 h 1187809"/>
                  <a:gd name="connsiteX17" fmla="*/ 136634 w 496597"/>
                  <a:gd name="connsiteY17" fmla="*/ 1177000 h 1187809"/>
                  <a:gd name="connsiteX18" fmla="*/ 105289 w 496597"/>
                  <a:gd name="connsiteY18" fmla="*/ 1140390 h 1187809"/>
                  <a:gd name="connsiteX19" fmla="*/ 103692 w 496597"/>
                  <a:gd name="connsiteY19" fmla="*/ 1095087 h 1187809"/>
                  <a:gd name="connsiteX20" fmla="*/ 103633 w 496597"/>
                  <a:gd name="connsiteY20" fmla="*/ 650156 h 1187809"/>
                  <a:gd name="connsiteX21" fmla="*/ 101267 w 496597"/>
                  <a:gd name="connsiteY21" fmla="*/ 649328 h 1187809"/>
                  <a:gd name="connsiteX22" fmla="*/ 77196 w 496597"/>
                  <a:gd name="connsiteY22" fmla="*/ 667840 h 1187809"/>
                  <a:gd name="connsiteX23" fmla="*/ 8650 w 496597"/>
                  <a:gd name="connsiteY23" fmla="*/ 645484 h 1187809"/>
                  <a:gd name="connsiteX24" fmla="*/ 665 w 496597"/>
                  <a:gd name="connsiteY24" fmla="*/ 606568 h 1187809"/>
                  <a:gd name="connsiteX25" fmla="*/ 74 w 496597"/>
                  <a:gd name="connsiteY25" fmla="*/ 323925 h 1187809"/>
                  <a:gd name="connsiteX26" fmla="*/ 7526 w 496597"/>
                  <a:gd name="connsiteY26" fmla="*/ 247867 h 1187809"/>
                  <a:gd name="connsiteX27" fmla="*/ 69271 w 496597"/>
                  <a:gd name="connsiteY27" fmla="*/ 192687 h 1187809"/>
                  <a:gd name="connsiteX28" fmla="*/ 126935 w 496597"/>
                  <a:gd name="connsiteY28" fmla="*/ 183520 h 1187809"/>
                  <a:gd name="connsiteX29" fmla="*/ 163426 w 496597"/>
                  <a:gd name="connsiteY29" fmla="*/ 183342 h 1187809"/>
                  <a:gd name="connsiteX30" fmla="*/ 164727 w 496597"/>
                  <a:gd name="connsiteY30" fmla="*/ 180563 h 1187809"/>
                  <a:gd name="connsiteX31" fmla="*/ 149823 w 496597"/>
                  <a:gd name="connsiteY31" fmla="*/ 70380 h 1187809"/>
                  <a:gd name="connsiteX32" fmla="*/ 243446 w 496597"/>
                  <a:gd name="connsiteY32" fmla="*/ 0 h 1187809"/>
                  <a:gd name="connsiteX33" fmla="*/ 257700 w 496597"/>
                  <a:gd name="connsiteY33" fmla="*/ 0 h 1187809"/>
                  <a:gd name="connsiteX34" fmla="*/ 250774 w 496597"/>
                  <a:gd name="connsiteY34" fmla="*/ 182988 h 1187809"/>
                  <a:gd name="connsiteX35" fmla="*/ 318262 w 496597"/>
                  <a:gd name="connsiteY35" fmla="*/ 112430 h 1187809"/>
                  <a:gd name="connsiteX36" fmla="*/ 251022 w 496597"/>
                  <a:gd name="connsiteY36" fmla="*/ 41637 h 1187809"/>
                  <a:gd name="connsiteX37" fmla="*/ 183535 w 496597"/>
                  <a:gd name="connsiteY37" fmla="*/ 112194 h 1187809"/>
                  <a:gd name="connsiteX38" fmla="*/ 250774 w 496597"/>
                  <a:gd name="connsiteY38" fmla="*/ 182988 h 1187809"/>
                  <a:gd name="connsiteX39" fmla="*/ 363151 w 496597"/>
                  <a:gd name="connsiteY39" fmla="*/ 354738 h 1187809"/>
                  <a:gd name="connsiteX40" fmla="*/ 388937 w 496597"/>
                  <a:gd name="connsiteY40" fmla="*/ 344684 h 1187809"/>
                  <a:gd name="connsiteX41" fmla="*/ 420934 w 496597"/>
                  <a:gd name="connsiteY41" fmla="*/ 366744 h 1187809"/>
                  <a:gd name="connsiteX42" fmla="*/ 426730 w 496597"/>
                  <a:gd name="connsiteY42" fmla="*/ 401283 h 1187809"/>
                  <a:gd name="connsiteX43" fmla="*/ 427084 w 496597"/>
                  <a:gd name="connsiteY43" fmla="*/ 618870 h 1187809"/>
                  <a:gd name="connsiteX44" fmla="*/ 442048 w 496597"/>
                  <a:gd name="connsiteY44" fmla="*/ 633892 h 1187809"/>
                  <a:gd name="connsiteX45" fmla="*/ 444709 w 496597"/>
                  <a:gd name="connsiteY45" fmla="*/ 632591 h 1187809"/>
                  <a:gd name="connsiteX46" fmla="*/ 454881 w 496597"/>
                  <a:gd name="connsiteY46" fmla="*/ 615912 h 1187809"/>
                  <a:gd name="connsiteX47" fmla="*/ 454763 w 496597"/>
                  <a:gd name="connsiteY47" fmla="*/ 290213 h 1187809"/>
                  <a:gd name="connsiteX48" fmla="*/ 413422 w 496597"/>
                  <a:gd name="connsiteY48" fmla="*/ 229770 h 1187809"/>
                  <a:gd name="connsiteX49" fmla="*/ 358893 w 496597"/>
                  <a:gd name="connsiteY49" fmla="*/ 224742 h 1187809"/>
                  <a:gd name="connsiteX50" fmla="*/ 120843 w 496597"/>
                  <a:gd name="connsiteY50" fmla="*/ 225452 h 1187809"/>
                  <a:gd name="connsiteX51" fmla="*/ 42302 w 496597"/>
                  <a:gd name="connsiteY51" fmla="*/ 285423 h 1187809"/>
                  <a:gd name="connsiteX52" fmla="*/ 42302 w 496597"/>
                  <a:gd name="connsiteY52" fmla="*/ 619461 h 1187809"/>
                  <a:gd name="connsiteX53" fmla="*/ 48985 w 496597"/>
                  <a:gd name="connsiteY53" fmla="*/ 628865 h 1187809"/>
                  <a:gd name="connsiteX54" fmla="*/ 57087 w 496597"/>
                  <a:gd name="connsiteY54" fmla="*/ 630698 h 1187809"/>
                  <a:gd name="connsiteX55" fmla="*/ 70454 w 496597"/>
                  <a:gd name="connsiteY55" fmla="*/ 615498 h 1187809"/>
                  <a:gd name="connsiteX56" fmla="*/ 70158 w 496597"/>
                  <a:gd name="connsiteY56" fmla="*/ 393536 h 1187809"/>
                  <a:gd name="connsiteX57" fmla="*/ 73411 w 496597"/>
                  <a:gd name="connsiteY57" fmla="*/ 370056 h 1187809"/>
                  <a:gd name="connsiteX58" fmla="*/ 122085 w 496597"/>
                  <a:gd name="connsiteY58" fmla="*/ 348055 h 1187809"/>
                  <a:gd name="connsiteX59" fmla="*/ 145092 w 496597"/>
                  <a:gd name="connsiteY59" fmla="*/ 393122 h 1187809"/>
                  <a:gd name="connsiteX60" fmla="*/ 144855 w 496597"/>
                  <a:gd name="connsiteY60" fmla="*/ 1126078 h 1187809"/>
                  <a:gd name="connsiteX61" fmla="*/ 154318 w 496597"/>
                  <a:gd name="connsiteY61" fmla="*/ 1140449 h 1187809"/>
                  <a:gd name="connsiteX62" fmla="*/ 204471 w 496597"/>
                  <a:gd name="connsiteY62" fmla="*/ 1141100 h 1187809"/>
                  <a:gd name="connsiteX63" fmla="*/ 216063 w 496597"/>
                  <a:gd name="connsiteY63" fmla="*/ 1124244 h 1187809"/>
                  <a:gd name="connsiteX64" fmla="*/ 213816 w 496597"/>
                  <a:gd name="connsiteY64" fmla="*/ 688776 h 1187809"/>
                  <a:gd name="connsiteX65" fmla="*/ 217719 w 496597"/>
                  <a:gd name="connsiteY65" fmla="*/ 666361 h 1187809"/>
                  <a:gd name="connsiteX66" fmla="*/ 265920 w 496597"/>
                  <a:gd name="connsiteY66" fmla="*/ 656366 h 1187809"/>
                  <a:gd name="connsiteX67" fmla="*/ 278163 w 496597"/>
                  <a:gd name="connsiteY67" fmla="*/ 687534 h 1187809"/>
                  <a:gd name="connsiteX68" fmla="*/ 280706 w 496597"/>
                  <a:gd name="connsiteY68" fmla="*/ 1126373 h 1187809"/>
                  <a:gd name="connsiteX69" fmla="*/ 290228 w 496597"/>
                  <a:gd name="connsiteY69" fmla="*/ 1141100 h 1187809"/>
                  <a:gd name="connsiteX70" fmla="*/ 337897 w 496597"/>
                  <a:gd name="connsiteY70" fmla="*/ 1140213 h 1187809"/>
                  <a:gd name="connsiteX71" fmla="*/ 347360 w 496597"/>
                  <a:gd name="connsiteY71" fmla="*/ 1125960 h 1187809"/>
                  <a:gd name="connsiteX72" fmla="*/ 347360 w 496597"/>
                  <a:gd name="connsiteY72" fmla="*/ 388923 h 1187809"/>
                  <a:gd name="connsiteX73" fmla="*/ 351204 w 496597"/>
                  <a:gd name="connsiteY73" fmla="*/ 370411 h 1187809"/>
                  <a:gd name="connsiteX74" fmla="*/ 363151 w 496597"/>
                  <a:gd name="connsiteY74" fmla="*/ 354738 h 118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96597" h="1187809">
                    <a:moveTo>
                      <a:pt x="257700" y="0"/>
                    </a:moveTo>
                    <a:cubicBezTo>
                      <a:pt x="304541" y="5599"/>
                      <a:pt x="335987" y="29118"/>
                      <a:pt x="352032" y="70557"/>
                    </a:cubicBezTo>
                    <a:cubicBezTo>
                      <a:pt x="366067" y="106753"/>
                      <a:pt x="361395" y="143283"/>
                      <a:pt x="338015" y="180149"/>
                    </a:cubicBezTo>
                    <a:cubicBezTo>
                      <a:pt x="336791" y="182081"/>
                      <a:pt x="337323" y="183066"/>
                      <a:pt x="339612" y="183106"/>
                    </a:cubicBezTo>
                    <a:cubicBezTo>
                      <a:pt x="398578" y="184111"/>
                      <a:pt x="463221" y="181213"/>
                      <a:pt x="488120" y="245679"/>
                    </a:cubicBezTo>
                    <a:cubicBezTo>
                      <a:pt x="493366" y="259242"/>
                      <a:pt x="496045" y="283254"/>
                      <a:pt x="496163" y="317715"/>
                    </a:cubicBezTo>
                    <a:cubicBezTo>
                      <a:pt x="496518" y="430046"/>
                      <a:pt x="496654" y="526233"/>
                      <a:pt x="496577" y="606272"/>
                    </a:cubicBezTo>
                    <a:cubicBezTo>
                      <a:pt x="496577" y="625038"/>
                      <a:pt x="494052" y="638428"/>
                      <a:pt x="489007" y="646430"/>
                    </a:cubicBezTo>
                    <a:cubicBezTo>
                      <a:pt x="481123" y="659010"/>
                      <a:pt x="469312" y="667739"/>
                      <a:pt x="453580" y="672630"/>
                    </a:cubicBezTo>
                    <a:cubicBezTo>
                      <a:pt x="425251" y="681443"/>
                      <a:pt x="400056" y="664469"/>
                      <a:pt x="390298" y="638446"/>
                    </a:cubicBezTo>
                    <a:cubicBezTo>
                      <a:pt x="389233" y="635530"/>
                      <a:pt x="388701" y="635625"/>
                      <a:pt x="388701" y="638742"/>
                    </a:cubicBezTo>
                    <a:cubicBezTo>
                      <a:pt x="388778" y="952594"/>
                      <a:pt x="388819" y="1112812"/>
                      <a:pt x="388819" y="1119395"/>
                    </a:cubicBezTo>
                    <a:cubicBezTo>
                      <a:pt x="388819" y="1135405"/>
                      <a:pt x="385389" y="1148552"/>
                      <a:pt x="378528" y="1158843"/>
                    </a:cubicBezTo>
                    <a:cubicBezTo>
                      <a:pt x="372301" y="1168146"/>
                      <a:pt x="361951" y="1175580"/>
                      <a:pt x="347478" y="1181140"/>
                    </a:cubicBezTo>
                    <a:cubicBezTo>
                      <a:pt x="321260" y="1191153"/>
                      <a:pt x="294486" y="1189361"/>
                      <a:pt x="267162" y="1175758"/>
                    </a:cubicBezTo>
                    <a:cubicBezTo>
                      <a:pt x="260479" y="1172446"/>
                      <a:pt x="256517" y="1166472"/>
                      <a:pt x="251312" y="1160972"/>
                    </a:cubicBezTo>
                    <a:cubicBezTo>
                      <a:pt x="249816" y="1159393"/>
                      <a:pt x="248219" y="1159316"/>
                      <a:pt x="246522" y="1160735"/>
                    </a:cubicBezTo>
                    <a:cubicBezTo>
                      <a:pt x="212377" y="1190189"/>
                      <a:pt x="175747" y="1195612"/>
                      <a:pt x="136634" y="1177000"/>
                    </a:cubicBezTo>
                    <a:cubicBezTo>
                      <a:pt x="119523" y="1168838"/>
                      <a:pt x="109074" y="1156637"/>
                      <a:pt x="105289" y="1140390"/>
                    </a:cubicBezTo>
                    <a:cubicBezTo>
                      <a:pt x="104224" y="1135819"/>
                      <a:pt x="103692" y="1120713"/>
                      <a:pt x="103692" y="1095087"/>
                    </a:cubicBezTo>
                    <a:cubicBezTo>
                      <a:pt x="103771" y="851732"/>
                      <a:pt x="103751" y="703426"/>
                      <a:pt x="103633" y="650156"/>
                    </a:cubicBezTo>
                    <a:cubicBezTo>
                      <a:pt x="103593" y="647790"/>
                      <a:pt x="102805" y="647512"/>
                      <a:pt x="101267" y="649328"/>
                    </a:cubicBezTo>
                    <a:cubicBezTo>
                      <a:pt x="92396" y="659660"/>
                      <a:pt x="84372" y="665829"/>
                      <a:pt x="77196" y="667840"/>
                    </a:cubicBezTo>
                    <a:cubicBezTo>
                      <a:pt x="45377" y="676830"/>
                      <a:pt x="22529" y="669378"/>
                      <a:pt x="8650" y="645484"/>
                    </a:cubicBezTo>
                    <a:cubicBezTo>
                      <a:pt x="3405" y="636494"/>
                      <a:pt x="744" y="623524"/>
                      <a:pt x="665" y="606568"/>
                    </a:cubicBezTo>
                    <a:cubicBezTo>
                      <a:pt x="74" y="500151"/>
                      <a:pt x="-123" y="405936"/>
                      <a:pt x="74" y="323925"/>
                    </a:cubicBezTo>
                    <a:cubicBezTo>
                      <a:pt x="192" y="285206"/>
                      <a:pt x="2676" y="259854"/>
                      <a:pt x="7526" y="247867"/>
                    </a:cubicBezTo>
                    <a:cubicBezTo>
                      <a:pt x="18093" y="221726"/>
                      <a:pt x="38675" y="203333"/>
                      <a:pt x="69271" y="192687"/>
                    </a:cubicBezTo>
                    <a:cubicBezTo>
                      <a:pt x="87290" y="186418"/>
                      <a:pt x="106511" y="183362"/>
                      <a:pt x="126935" y="183520"/>
                    </a:cubicBezTo>
                    <a:cubicBezTo>
                      <a:pt x="147911" y="183678"/>
                      <a:pt x="160074" y="183619"/>
                      <a:pt x="163426" y="183342"/>
                    </a:cubicBezTo>
                    <a:cubicBezTo>
                      <a:pt x="165437" y="183185"/>
                      <a:pt x="165870" y="182258"/>
                      <a:pt x="164727" y="180563"/>
                    </a:cubicBezTo>
                    <a:cubicBezTo>
                      <a:pt x="140282" y="144407"/>
                      <a:pt x="135314" y="107679"/>
                      <a:pt x="149823" y="70380"/>
                    </a:cubicBezTo>
                    <a:cubicBezTo>
                      <a:pt x="165752" y="29453"/>
                      <a:pt x="196960" y="5993"/>
                      <a:pt x="243446" y="0"/>
                    </a:cubicBezTo>
                    <a:lnTo>
                      <a:pt x="257700" y="0"/>
                    </a:lnTo>
                    <a:close/>
                    <a:moveTo>
                      <a:pt x="250774" y="182988"/>
                    </a:moveTo>
                    <a:cubicBezTo>
                      <a:pt x="287981" y="183053"/>
                      <a:pt x="318191" y="151463"/>
                      <a:pt x="318262" y="112430"/>
                    </a:cubicBezTo>
                    <a:cubicBezTo>
                      <a:pt x="318333" y="73397"/>
                      <a:pt x="288223" y="41702"/>
                      <a:pt x="251022" y="41637"/>
                    </a:cubicBezTo>
                    <a:cubicBezTo>
                      <a:pt x="213818" y="41572"/>
                      <a:pt x="183603" y="73161"/>
                      <a:pt x="183535" y="112194"/>
                    </a:cubicBezTo>
                    <a:cubicBezTo>
                      <a:pt x="183467" y="151227"/>
                      <a:pt x="213571" y="182923"/>
                      <a:pt x="250774" y="182988"/>
                    </a:cubicBezTo>
                    <a:close/>
                    <a:moveTo>
                      <a:pt x="363151" y="354738"/>
                    </a:moveTo>
                    <a:cubicBezTo>
                      <a:pt x="374075" y="346616"/>
                      <a:pt x="382668" y="343264"/>
                      <a:pt x="388937" y="344684"/>
                    </a:cubicBezTo>
                    <a:cubicBezTo>
                      <a:pt x="403605" y="348035"/>
                      <a:pt x="414268" y="355389"/>
                      <a:pt x="420934" y="366744"/>
                    </a:cubicBezTo>
                    <a:cubicBezTo>
                      <a:pt x="424914" y="373447"/>
                      <a:pt x="426848" y="384960"/>
                      <a:pt x="426730" y="401283"/>
                    </a:cubicBezTo>
                    <a:cubicBezTo>
                      <a:pt x="426180" y="493822"/>
                      <a:pt x="426298" y="566351"/>
                      <a:pt x="427084" y="618870"/>
                    </a:cubicBezTo>
                    <a:cubicBezTo>
                      <a:pt x="427203" y="627504"/>
                      <a:pt x="432188" y="632514"/>
                      <a:pt x="442048" y="633892"/>
                    </a:cubicBezTo>
                    <a:cubicBezTo>
                      <a:pt x="442166" y="633892"/>
                      <a:pt x="443053" y="633460"/>
                      <a:pt x="444709" y="632591"/>
                    </a:cubicBezTo>
                    <a:cubicBezTo>
                      <a:pt x="451451" y="629084"/>
                      <a:pt x="454840" y="623524"/>
                      <a:pt x="454881" y="615912"/>
                    </a:cubicBezTo>
                    <a:cubicBezTo>
                      <a:pt x="455159" y="411476"/>
                      <a:pt x="455118" y="302910"/>
                      <a:pt x="454763" y="290213"/>
                    </a:cubicBezTo>
                    <a:cubicBezTo>
                      <a:pt x="453994" y="262002"/>
                      <a:pt x="443230" y="235861"/>
                      <a:pt x="413422" y="229770"/>
                    </a:cubicBezTo>
                    <a:cubicBezTo>
                      <a:pt x="397454" y="226458"/>
                      <a:pt x="379279" y="224782"/>
                      <a:pt x="358893" y="224742"/>
                    </a:cubicBezTo>
                    <a:cubicBezTo>
                      <a:pt x="215649" y="224545"/>
                      <a:pt x="136299" y="224782"/>
                      <a:pt x="120843" y="225452"/>
                    </a:cubicBezTo>
                    <a:cubicBezTo>
                      <a:pt x="81987" y="227167"/>
                      <a:pt x="42952" y="238523"/>
                      <a:pt x="42302" y="285423"/>
                    </a:cubicBezTo>
                    <a:cubicBezTo>
                      <a:pt x="40882" y="387148"/>
                      <a:pt x="40882" y="498495"/>
                      <a:pt x="42302" y="619461"/>
                    </a:cubicBezTo>
                    <a:cubicBezTo>
                      <a:pt x="42341" y="624151"/>
                      <a:pt x="44569" y="627286"/>
                      <a:pt x="48985" y="628865"/>
                    </a:cubicBezTo>
                    <a:cubicBezTo>
                      <a:pt x="53125" y="630326"/>
                      <a:pt x="55826" y="630935"/>
                      <a:pt x="57087" y="630698"/>
                    </a:cubicBezTo>
                    <a:cubicBezTo>
                      <a:pt x="65801" y="629001"/>
                      <a:pt x="70257" y="623938"/>
                      <a:pt x="70454" y="615498"/>
                    </a:cubicBezTo>
                    <a:cubicBezTo>
                      <a:pt x="72031" y="541491"/>
                      <a:pt x="71932" y="467504"/>
                      <a:pt x="70158" y="393536"/>
                    </a:cubicBezTo>
                    <a:cubicBezTo>
                      <a:pt x="69882" y="382772"/>
                      <a:pt x="70966" y="374945"/>
                      <a:pt x="73411" y="370056"/>
                    </a:cubicBezTo>
                    <a:cubicBezTo>
                      <a:pt x="82460" y="351958"/>
                      <a:pt x="102095" y="338947"/>
                      <a:pt x="122085" y="348055"/>
                    </a:cubicBezTo>
                    <a:cubicBezTo>
                      <a:pt x="140479" y="356453"/>
                      <a:pt x="145092" y="372836"/>
                      <a:pt x="145092" y="393122"/>
                    </a:cubicBezTo>
                    <a:cubicBezTo>
                      <a:pt x="145210" y="840755"/>
                      <a:pt x="145131" y="1085074"/>
                      <a:pt x="144855" y="1126078"/>
                    </a:cubicBezTo>
                    <a:cubicBezTo>
                      <a:pt x="144777" y="1132702"/>
                      <a:pt x="147931" y="1137492"/>
                      <a:pt x="154318" y="1140449"/>
                    </a:cubicBezTo>
                    <a:cubicBezTo>
                      <a:pt x="169498" y="1147470"/>
                      <a:pt x="186216" y="1147683"/>
                      <a:pt x="204471" y="1141100"/>
                    </a:cubicBezTo>
                    <a:cubicBezTo>
                      <a:pt x="212455" y="1138202"/>
                      <a:pt x="216122" y="1133175"/>
                      <a:pt x="216063" y="1124244"/>
                    </a:cubicBezTo>
                    <a:cubicBezTo>
                      <a:pt x="215314" y="1000322"/>
                      <a:pt x="214565" y="855163"/>
                      <a:pt x="213816" y="688776"/>
                    </a:cubicBezTo>
                    <a:cubicBezTo>
                      <a:pt x="213776" y="678681"/>
                      <a:pt x="215077" y="671211"/>
                      <a:pt x="217719" y="666361"/>
                    </a:cubicBezTo>
                    <a:cubicBezTo>
                      <a:pt x="227714" y="648086"/>
                      <a:pt x="249361" y="644478"/>
                      <a:pt x="265920" y="656366"/>
                    </a:cubicBezTo>
                    <a:cubicBezTo>
                      <a:pt x="274005" y="662162"/>
                      <a:pt x="278086" y="672554"/>
                      <a:pt x="278163" y="687534"/>
                    </a:cubicBezTo>
                    <a:cubicBezTo>
                      <a:pt x="278595" y="783819"/>
                      <a:pt x="279446" y="930096"/>
                      <a:pt x="280706" y="1126373"/>
                    </a:cubicBezTo>
                    <a:cubicBezTo>
                      <a:pt x="280736" y="1132719"/>
                      <a:pt x="284450" y="1138468"/>
                      <a:pt x="290228" y="1141100"/>
                    </a:cubicBezTo>
                    <a:cubicBezTo>
                      <a:pt x="304972" y="1147765"/>
                      <a:pt x="320864" y="1147470"/>
                      <a:pt x="337897" y="1140213"/>
                    </a:cubicBezTo>
                    <a:cubicBezTo>
                      <a:pt x="343640" y="1137770"/>
                      <a:pt x="347366" y="1132158"/>
                      <a:pt x="347360" y="1125960"/>
                    </a:cubicBezTo>
                    <a:cubicBezTo>
                      <a:pt x="347319" y="1023879"/>
                      <a:pt x="347319" y="778200"/>
                      <a:pt x="347360" y="388923"/>
                    </a:cubicBezTo>
                    <a:cubicBezTo>
                      <a:pt x="347360" y="381510"/>
                      <a:pt x="348643" y="375339"/>
                      <a:pt x="351204" y="370411"/>
                    </a:cubicBezTo>
                    <a:cubicBezTo>
                      <a:pt x="355108" y="362959"/>
                      <a:pt x="359088" y="357735"/>
                      <a:pt x="363151" y="354738"/>
                    </a:cubicBezTo>
                    <a:close/>
                  </a:path>
                </a:pathLst>
              </a:custGeom>
              <a:grpFill/>
              <a:ln w="5904" cap="flat">
                <a:noFill/>
                <a:prstDash val="solid"/>
                <a:miter/>
              </a:ln>
            </p:spPr>
            <p:txBody>
              <a:bodyPr rtlCol="0" anchor="ctr"/>
              <a:lstStyle/>
              <a:p>
                <a:endParaRPr lang="en-US"/>
              </a:p>
            </p:txBody>
          </p:sp>
          <p:sp>
            <p:nvSpPr>
              <p:cNvPr id="4" name="Free-form: Shape 648">
                <a:extLst>
                  <a:ext uri="{FF2B5EF4-FFF2-40B4-BE49-F238E27FC236}">
                    <a16:creationId xmlns:a16="http://schemas.microsoft.com/office/drawing/2014/main" id="{9BFE4D4C-FAAA-49D5-4874-7E864433C7FB}"/>
                  </a:ext>
                </a:extLst>
              </p:cNvPr>
              <p:cNvSpPr/>
              <p:nvPr/>
            </p:nvSpPr>
            <p:spPr>
              <a:xfrm>
                <a:off x="3076789" y="2523891"/>
                <a:ext cx="544404" cy="1023949"/>
              </a:xfrm>
              <a:custGeom>
                <a:avLst/>
                <a:gdLst>
                  <a:gd name="connsiteX0" fmla="*/ 89713 w 544404"/>
                  <a:gd name="connsiteY0" fmla="*/ 544217 h 1023949"/>
                  <a:gd name="connsiteX1" fmla="*/ 68717 w 544404"/>
                  <a:gd name="connsiteY1" fmla="*/ 567933 h 1023949"/>
                  <a:gd name="connsiteX2" fmla="*/ 6677 w 544404"/>
                  <a:gd name="connsiteY2" fmla="*/ 557820 h 1023949"/>
                  <a:gd name="connsiteX3" fmla="*/ 703 w 544404"/>
                  <a:gd name="connsiteY3" fmla="*/ 531147 h 1023949"/>
                  <a:gd name="connsiteX4" fmla="*/ 68481 w 544404"/>
                  <a:gd name="connsiteY4" fmla="*/ 284935 h 1023949"/>
                  <a:gd name="connsiteX5" fmla="*/ 98230 w 544404"/>
                  <a:gd name="connsiteY5" fmla="*/ 214378 h 1023949"/>
                  <a:gd name="connsiteX6" fmla="*/ 181207 w 544404"/>
                  <a:gd name="connsiteY6" fmla="*/ 185103 h 1023949"/>
                  <a:gd name="connsiteX7" fmla="*/ 182508 w 544404"/>
                  <a:gd name="connsiteY7" fmla="*/ 182973 h 1023949"/>
                  <a:gd name="connsiteX8" fmla="*/ 179196 w 544404"/>
                  <a:gd name="connsiteY8" fmla="*/ 47123 h 1023949"/>
                  <a:gd name="connsiteX9" fmla="*/ 245495 w 544404"/>
                  <a:gd name="connsiteY9" fmla="*/ 2411 h 1023949"/>
                  <a:gd name="connsiteX10" fmla="*/ 368749 w 544404"/>
                  <a:gd name="connsiteY10" fmla="*/ 89764 h 1023949"/>
                  <a:gd name="connsiteX11" fmla="*/ 348403 w 544404"/>
                  <a:gd name="connsiteY11" fmla="*/ 182086 h 1023949"/>
                  <a:gd name="connsiteX12" fmla="*/ 350059 w 544404"/>
                  <a:gd name="connsiteY12" fmla="*/ 184925 h 1023949"/>
                  <a:gd name="connsiteX13" fmla="*/ 395067 w 544404"/>
                  <a:gd name="connsiteY13" fmla="*/ 185339 h 1023949"/>
                  <a:gd name="connsiteX14" fmla="*/ 465447 w 544404"/>
                  <a:gd name="connsiteY14" fmla="*/ 248563 h 1023949"/>
                  <a:gd name="connsiteX15" fmla="*/ 478636 w 544404"/>
                  <a:gd name="connsiteY15" fmla="*/ 287833 h 1023949"/>
                  <a:gd name="connsiteX16" fmla="*/ 542924 w 544404"/>
                  <a:gd name="connsiteY16" fmla="*/ 521920 h 1023949"/>
                  <a:gd name="connsiteX17" fmla="*/ 542687 w 544404"/>
                  <a:gd name="connsiteY17" fmla="*/ 545045 h 1023949"/>
                  <a:gd name="connsiteX18" fmla="*/ 530741 w 544404"/>
                  <a:gd name="connsiteY18" fmla="*/ 563439 h 1023949"/>
                  <a:gd name="connsiteX19" fmla="*/ 469114 w 544404"/>
                  <a:gd name="connsiteY19" fmla="*/ 564740 h 1023949"/>
                  <a:gd name="connsiteX20" fmla="*/ 467576 w 544404"/>
                  <a:gd name="connsiteY20" fmla="*/ 565864 h 1023949"/>
                  <a:gd name="connsiteX21" fmla="*/ 492653 w 544404"/>
                  <a:gd name="connsiteY21" fmla="*/ 646712 h 1023949"/>
                  <a:gd name="connsiteX22" fmla="*/ 495965 w 544404"/>
                  <a:gd name="connsiteY22" fmla="*/ 671197 h 1023949"/>
                  <a:gd name="connsiteX23" fmla="*/ 470592 w 544404"/>
                  <a:gd name="connsiteY23" fmla="*/ 685923 h 1023949"/>
                  <a:gd name="connsiteX24" fmla="*/ 400627 w 544404"/>
                  <a:gd name="connsiteY24" fmla="*/ 685982 h 1023949"/>
                  <a:gd name="connsiteX25" fmla="*/ 397492 w 544404"/>
                  <a:gd name="connsiteY25" fmla="*/ 689235 h 1023949"/>
                  <a:gd name="connsiteX26" fmla="*/ 399976 w 544404"/>
                  <a:gd name="connsiteY26" fmla="*/ 971228 h 1023949"/>
                  <a:gd name="connsiteX27" fmla="*/ 372593 w 544404"/>
                  <a:gd name="connsiteY27" fmla="*/ 1013515 h 1023949"/>
                  <a:gd name="connsiteX28" fmla="*/ 306235 w 544404"/>
                  <a:gd name="connsiteY28" fmla="*/ 1020257 h 1023949"/>
                  <a:gd name="connsiteX29" fmla="*/ 277610 w 544404"/>
                  <a:gd name="connsiteY29" fmla="*/ 1003047 h 1023949"/>
                  <a:gd name="connsiteX30" fmla="*/ 272760 w 544404"/>
                  <a:gd name="connsiteY30" fmla="*/ 1001864 h 1023949"/>
                  <a:gd name="connsiteX31" fmla="*/ 256614 w 544404"/>
                  <a:gd name="connsiteY31" fmla="*/ 1014047 h 1023949"/>
                  <a:gd name="connsiteX32" fmla="*/ 177717 w 544404"/>
                  <a:gd name="connsiteY32" fmla="*/ 1015940 h 1023949"/>
                  <a:gd name="connsiteX33" fmla="*/ 150926 w 544404"/>
                  <a:gd name="connsiteY33" fmla="*/ 992460 h 1023949"/>
                  <a:gd name="connsiteX34" fmla="*/ 145544 w 544404"/>
                  <a:gd name="connsiteY34" fmla="*/ 959458 h 1023949"/>
                  <a:gd name="connsiteX35" fmla="*/ 145544 w 544404"/>
                  <a:gd name="connsiteY35" fmla="*/ 686456 h 1023949"/>
                  <a:gd name="connsiteX36" fmla="*/ 144065 w 544404"/>
                  <a:gd name="connsiteY36" fmla="*/ 684977 h 1023949"/>
                  <a:gd name="connsiteX37" fmla="*/ 76229 w 544404"/>
                  <a:gd name="connsiteY37" fmla="*/ 684977 h 1023949"/>
                  <a:gd name="connsiteX38" fmla="*/ 55771 w 544404"/>
                  <a:gd name="connsiteY38" fmla="*/ 664508 h 1023949"/>
                  <a:gd name="connsiteX39" fmla="*/ 56593 w 544404"/>
                  <a:gd name="connsiteY39" fmla="*/ 658777 h 1023949"/>
                  <a:gd name="connsiteX40" fmla="*/ 89950 w 544404"/>
                  <a:gd name="connsiteY40" fmla="*/ 544276 h 1023949"/>
                  <a:gd name="connsiteX41" fmla="*/ 89861 w 544404"/>
                  <a:gd name="connsiteY41" fmla="*/ 544129 h 1023949"/>
                  <a:gd name="connsiteX42" fmla="*/ 89713 w 544404"/>
                  <a:gd name="connsiteY42" fmla="*/ 544217 h 1023949"/>
                  <a:gd name="connsiteX43" fmla="*/ 265190 w 544404"/>
                  <a:gd name="connsiteY43" fmla="*/ 182737 h 1023949"/>
                  <a:gd name="connsiteX44" fmla="*/ 329596 w 544404"/>
                  <a:gd name="connsiteY44" fmla="*/ 112120 h 1023949"/>
                  <a:gd name="connsiteX45" fmla="*/ 265190 w 544404"/>
                  <a:gd name="connsiteY45" fmla="*/ 41504 h 1023949"/>
                  <a:gd name="connsiteX46" fmla="*/ 200783 w 544404"/>
                  <a:gd name="connsiteY46" fmla="*/ 112120 h 1023949"/>
                  <a:gd name="connsiteX47" fmla="*/ 265190 w 544404"/>
                  <a:gd name="connsiteY47" fmla="*/ 182737 h 1023949"/>
                  <a:gd name="connsiteX48" fmla="*/ 259571 w 544404"/>
                  <a:gd name="connsiteY48" fmla="*/ 642335 h 1023949"/>
                  <a:gd name="connsiteX49" fmla="*/ 303455 w 544404"/>
                  <a:gd name="connsiteY49" fmla="*/ 663863 h 1023949"/>
                  <a:gd name="connsiteX50" fmla="*/ 305170 w 544404"/>
                  <a:gd name="connsiteY50" fmla="*/ 962711 h 1023949"/>
                  <a:gd name="connsiteX51" fmla="*/ 324451 w 544404"/>
                  <a:gd name="connsiteY51" fmla="*/ 981874 h 1023949"/>
                  <a:gd name="connsiteX52" fmla="*/ 339177 w 544404"/>
                  <a:gd name="connsiteY52" fmla="*/ 981874 h 1023949"/>
                  <a:gd name="connsiteX53" fmla="*/ 358576 w 544404"/>
                  <a:gd name="connsiteY53" fmla="*/ 962297 h 1023949"/>
                  <a:gd name="connsiteX54" fmla="*/ 355855 w 544404"/>
                  <a:gd name="connsiteY54" fmla="*/ 670073 h 1023949"/>
                  <a:gd name="connsiteX55" fmla="*/ 381287 w 544404"/>
                  <a:gd name="connsiteY55" fmla="*/ 644405 h 1023949"/>
                  <a:gd name="connsiteX56" fmla="*/ 445161 w 544404"/>
                  <a:gd name="connsiteY56" fmla="*/ 644405 h 1023949"/>
                  <a:gd name="connsiteX57" fmla="*/ 447468 w 544404"/>
                  <a:gd name="connsiteY57" fmla="*/ 641271 h 1023949"/>
                  <a:gd name="connsiteX58" fmla="*/ 359759 w 544404"/>
                  <a:gd name="connsiteY58" fmla="*/ 358982 h 1023949"/>
                  <a:gd name="connsiteX59" fmla="*/ 368039 w 544404"/>
                  <a:gd name="connsiteY59" fmla="*/ 328465 h 1023949"/>
                  <a:gd name="connsiteX60" fmla="*/ 418014 w 544404"/>
                  <a:gd name="connsiteY60" fmla="*/ 333137 h 1023949"/>
                  <a:gd name="connsiteX61" fmla="*/ 430316 w 544404"/>
                  <a:gd name="connsiteY61" fmla="*/ 355907 h 1023949"/>
                  <a:gd name="connsiteX62" fmla="*/ 489636 w 544404"/>
                  <a:gd name="connsiteY62" fmla="*/ 522453 h 1023949"/>
                  <a:gd name="connsiteX63" fmla="*/ 501228 w 544404"/>
                  <a:gd name="connsiteY63" fmla="*/ 534577 h 1023949"/>
                  <a:gd name="connsiteX64" fmla="*/ 503074 w 544404"/>
                  <a:gd name="connsiteY64" fmla="*/ 533790 h 1023949"/>
                  <a:gd name="connsiteX65" fmla="*/ 503121 w 544404"/>
                  <a:gd name="connsiteY65" fmla="*/ 532862 h 1023949"/>
                  <a:gd name="connsiteX66" fmla="*/ 434574 w 544404"/>
                  <a:gd name="connsiteY66" fmla="*/ 284462 h 1023949"/>
                  <a:gd name="connsiteX67" fmla="*/ 410917 w 544404"/>
                  <a:gd name="connsiteY67" fmla="*/ 233481 h 1023949"/>
                  <a:gd name="connsiteX68" fmla="*/ 406541 w 544404"/>
                  <a:gd name="connsiteY68" fmla="*/ 229814 h 1023949"/>
                  <a:gd name="connsiteX69" fmla="*/ 387852 w 544404"/>
                  <a:gd name="connsiteY69" fmla="*/ 226266 h 1023949"/>
                  <a:gd name="connsiteX70" fmla="*/ 168964 w 544404"/>
                  <a:gd name="connsiteY70" fmla="*/ 225970 h 1023949"/>
                  <a:gd name="connsiteX71" fmla="*/ 125849 w 544404"/>
                  <a:gd name="connsiteY71" fmla="*/ 246670 h 1023949"/>
                  <a:gd name="connsiteX72" fmla="*/ 109289 w 544404"/>
                  <a:gd name="connsiteY72" fmla="*/ 292151 h 1023949"/>
                  <a:gd name="connsiteX73" fmla="*/ 43582 w 544404"/>
                  <a:gd name="connsiteY73" fmla="*/ 531620 h 1023949"/>
                  <a:gd name="connsiteX74" fmla="*/ 45533 w 544404"/>
                  <a:gd name="connsiteY74" fmla="*/ 532980 h 1023949"/>
                  <a:gd name="connsiteX75" fmla="*/ 58131 w 544404"/>
                  <a:gd name="connsiteY75" fmla="*/ 514291 h 1023949"/>
                  <a:gd name="connsiteX76" fmla="*/ 120231 w 544404"/>
                  <a:gd name="connsiteY76" fmla="*/ 352299 h 1023949"/>
                  <a:gd name="connsiteX77" fmla="*/ 128925 w 544404"/>
                  <a:gd name="connsiteY77" fmla="*/ 335680 h 1023949"/>
                  <a:gd name="connsiteX78" fmla="*/ 181503 w 544404"/>
                  <a:gd name="connsiteY78" fmla="*/ 330475 h 1023949"/>
                  <a:gd name="connsiteX79" fmla="*/ 187358 w 544404"/>
                  <a:gd name="connsiteY79" fmla="*/ 355434 h 1023949"/>
                  <a:gd name="connsiteX80" fmla="*/ 104913 w 544404"/>
                  <a:gd name="connsiteY80" fmla="*/ 640147 h 1023949"/>
                  <a:gd name="connsiteX81" fmla="*/ 107574 w 544404"/>
                  <a:gd name="connsiteY81" fmla="*/ 643695 h 1023949"/>
                  <a:gd name="connsiteX82" fmla="*/ 157727 w 544404"/>
                  <a:gd name="connsiteY82" fmla="*/ 642158 h 1023949"/>
                  <a:gd name="connsiteX83" fmla="*/ 187003 w 544404"/>
                  <a:gd name="connsiteY83" fmla="*/ 665164 h 1023949"/>
                  <a:gd name="connsiteX84" fmla="*/ 186648 w 544404"/>
                  <a:gd name="connsiteY84" fmla="*/ 962238 h 1023949"/>
                  <a:gd name="connsiteX85" fmla="*/ 205751 w 544404"/>
                  <a:gd name="connsiteY85" fmla="*/ 981400 h 1023949"/>
                  <a:gd name="connsiteX86" fmla="*/ 224559 w 544404"/>
                  <a:gd name="connsiteY86" fmla="*/ 981400 h 1023949"/>
                  <a:gd name="connsiteX87" fmla="*/ 243839 w 544404"/>
                  <a:gd name="connsiteY87" fmla="*/ 962002 h 1023949"/>
                  <a:gd name="connsiteX88" fmla="*/ 242006 w 544404"/>
                  <a:gd name="connsiteY88" fmla="*/ 671552 h 1023949"/>
                  <a:gd name="connsiteX89" fmla="*/ 259571 w 544404"/>
                  <a:gd name="connsiteY89" fmla="*/ 642335 h 1023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544404" h="1023949">
                    <a:moveTo>
                      <a:pt x="89713" y="544217"/>
                    </a:moveTo>
                    <a:cubicBezTo>
                      <a:pt x="80410" y="557507"/>
                      <a:pt x="73407" y="565408"/>
                      <a:pt x="68717" y="567933"/>
                    </a:cubicBezTo>
                    <a:cubicBezTo>
                      <a:pt x="43599" y="581495"/>
                      <a:pt x="22923" y="578124"/>
                      <a:pt x="6677" y="557820"/>
                    </a:cubicBezTo>
                    <a:cubicBezTo>
                      <a:pt x="2123" y="552083"/>
                      <a:pt x="-1603" y="538954"/>
                      <a:pt x="703" y="531147"/>
                    </a:cubicBezTo>
                    <a:cubicBezTo>
                      <a:pt x="20061" y="465895"/>
                      <a:pt x="42653" y="383822"/>
                      <a:pt x="68481" y="284935"/>
                    </a:cubicBezTo>
                    <a:cubicBezTo>
                      <a:pt x="75519" y="257907"/>
                      <a:pt x="83621" y="235492"/>
                      <a:pt x="98230" y="214378"/>
                    </a:cubicBezTo>
                    <a:cubicBezTo>
                      <a:pt x="116564" y="188001"/>
                      <a:pt x="146727" y="183151"/>
                      <a:pt x="181207" y="185103"/>
                    </a:cubicBezTo>
                    <a:cubicBezTo>
                      <a:pt x="183058" y="185221"/>
                      <a:pt x="183496" y="184511"/>
                      <a:pt x="182508" y="182973"/>
                    </a:cubicBezTo>
                    <a:cubicBezTo>
                      <a:pt x="152422" y="137000"/>
                      <a:pt x="151322" y="91716"/>
                      <a:pt x="179196" y="47123"/>
                    </a:cubicBezTo>
                    <a:cubicBezTo>
                      <a:pt x="193668" y="24017"/>
                      <a:pt x="215764" y="9113"/>
                      <a:pt x="245495" y="2411"/>
                    </a:cubicBezTo>
                    <a:cubicBezTo>
                      <a:pt x="304165" y="-10778"/>
                      <a:pt x="356624" y="31805"/>
                      <a:pt x="368749" y="89764"/>
                    </a:cubicBezTo>
                    <a:cubicBezTo>
                      <a:pt x="375296" y="121031"/>
                      <a:pt x="368512" y="151805"/>
                      <a:pt x="348403" y="182086"/>
                    </a:cubicBezTo>
                    <a:cubicBezTo>
                      <a:pt x="347025" y="184097"/>
                      <a:pt x="347575" y="185043"/>
                      <a:pt x="350059" y="184925"/>
                    </a:cubicBezTo>
                    <a:cubicBezTo>
                      <a:pt x="362403" y="184176"/>
                      <a:pt x="377401" y="184314"/>
                      <a:pt x="395067" y="185339"/>
                    </a:cubicBezTo>
                    <a:cubicBezTo>
                      <a:pt x="435698" y="187705"/>
                      <a:pt x="450957" y="212663"/>
                      <a:pt x="465447" y="248563"/>
                    </a:cubicBezTo>
                    <a:cubicBezTo>
                      <a:pt x="470374" y="260786"/>
                      <a:pt x="474774" y="273876"/>
                      <a:pt x="478636" y="287833"/>
                    </a:cubicBezTo>
                    <a:cubicBezTo>
                      <a:pt x="511164" y="405212"/>
                      <a:pt x="532592" y="483241"/>
                      <a:pt x="542924" y="521920"/>
                    </a:cubicBezTo>
                    <a:cubicBezTo>
                      <a:pt x="544976" y="529609"/>
                      <a:pt x="544893" y="537315"/>
                      <a:pt x="542687" y="545045"/>
                    </a:cubicBezTo>
                    <a:cubicBezTo>
                      <a:pt x="540676" y="552101"/>
                      <a:pt x="536696" y="558234"/>
                      <a:pt x="530741" y="563439"/>
                    </a:cubicBezTo>
                    <a:cubicBezTo>
                      <a:pt x="512010" y="579803"/>
                      <a:pt x="491470" y="580235"/>
                      <a:pt x="469114" y="564740"/>
                    </a:cubicBezTo>
                    <a:cubicBezTo>
                      <a:pt x="467535" y="563634"/>
                      <a:pt x="467026" y="564012"/>
                      <a:pt x="467576" y="565864"/>
                    </a:cubicBezTo>
                    <a:cubicBezTo>
                      <a:pt x="476997" y="596695"/>
                      <a:pt x="485360" y="623646"/>
                      <a:pt x="492653" y="646712"/>
                    </a:cubicBezTo>
                    <a:cubicBezTo>
                      <a:pt x="496160" y="657754"/>
                      <a:pt x="497266" y="665915"/>
                      <a:pt x="495965" y="671197"/>
                    </a:cubicBezTo>
                    <a:cubicBezTo>
                      <a:pt x="493522" y="681174"/>
                      <a:pt x="485065" y="686083"/>
                      <a:pt x="470592" y="685923"/>
                    </a:cubicBezTo>
                    <a:cubicBezTo>
                      <a:pt x="447290" y="685687"/>
                      <a:pt x="423970" y="685704"/>
                      <a:pt x="400627" y="685982"/>
                    </a:cubicBezTo>
                    <a:cubicBezTo>
                      <a:pt x="398497" y="685982"/>
                      <a:pt x="397451" y="687065"/>
                      <a:pt x="397492" y="689235"/>
                    </a:cubicBezTo>
                    <a:cubicBezTo>
                      <a:pt x="399071" y="857437"/>
                      <a:pt x="399899" y="951433"/>
                      <a:pt x="399976" y="971228"/>
                    </a:cubicBezTo>
                    <a:cubicBezTo>
                      <a:pt x="400017" y="989402"/>
                      <a:pt x="390886" y="1003502"/>
                      <a:pt x="372593" y="1013515"/>
                    </a:cubicBezTo>
                    <a:cubicBezTo>
                      <a:pt x="352526" y="1024557"/>
                      <a:pt x="330406" y="1026804"/>
                      <a:pt x="306235" y="1020257"/>
                    </a:cubicBezTo>
                    <a:cubicBezTo>
                      <a:pt x="293856" y="1016904"/>
                      <a:pt x="284310" y="1011167"/>
                      <a:pt x="277610" y="1003047"/>
                    </a:cubicBezTo>
                    <a:cubicBezTo>
                      <a:pt x="276267" y="1001432"/>
                      <a:pt x="274652" y="1001036"/>
                      <a:pt x="272760" y="1001864"/>
                    </a:cubicBezTo>
                    <a:cubicBezTo>
                      <a:pt x="267910" y="1003934"/>
                      <a:pt x="262114" y="1011386"/>
                      <a:pt x="256614" y="1014047"/>
                    </a:cubicBezTo>
                    <a:cubicBezTo>
                      <a:pt x="230591" y="1026585"/>
                      <a:pt x="204290" y="1027218"/>
                      <a:pt x="177717" y="1015940"/>
                    </a:cubicBezTo>
                    <a:cubicBezTo>
                      <a:pt x="165771" y="1010895"/>
                      <a:pt x="156840" y="1003064"/>
                      <a:pt x="150926" y="992460"/>
                    </a:cubicBezTo>
                    <a:cubicBezTo>
                      <a:pt x="147377" y="986114"/>
                      <a:pt x="145585" y="975113"/>
                      <a:pt x="145544" y="959458"/>
                    </a:cubicBezTo>
                    <a:cubicBezTo>
                      <a:pt x="145502" y="869165"/>
                      <a:pt x="145502" y="778168"/>
                      <a:pt x="145544" y="686456"/>
                    </a:cubicBezTo>
                    <a:cubicBezTo>
                      <a:pt x="145544" y="685639"/>
                      <a:pt x="144881" y="684977"/>
                      <a:pt x="144065" y="684977"/>
                    </a:cubicBezTo>
                    <a:lnTo>
                      <a:pt x="76229" y="684977"/>
                    </a:lnTo>
                    <a:cubicBezTo>
                      <a:pt x="64926" y="684971"/>
                      <a:pt x="55771" y="675810"/>
                      <a:pt x="55771" y="664508"/>
                    </a:cubicBezTo>
                    <a:cubicBezTo>
                      <a:pt x="55771" y="662568"/>
                      <a:pt x="56049" y="660640"/>
                      <a:pt x="56593" y="658777"/>
                    </a:cubicBezTo>
                    <a:lnTo>
                      <a:pt x="89950" y="544276"/>
                    </a:lnTo>
                    <a:cubicBezTo>
                      <a:pt x="89967" y="544211"/>
                      <a:pt x="89926" y="544146"/>
                      <a:pt x="89861" y="544129"/>
                    </a:cubicBezTo>
                    <a:cubicBezTo>
                      <a:pt x="89796" y="544111"/>
                      <a:pt x="89731" y="544152"/>
                      <a:pt x="89713" y="544217"/>
                    </a:cubicBezTo>
                    <a:close/>
                    <a:moveTo>
                      <a:pt x="265190" y="182737"/>
                    </a:moveTo>
                    <a:cubicBezTo>
                      <a:pt x="300758" y="182737"/>
                      <a:pt x="329596" y="151121"/>
                      <a:pt x="329596" y="112120"/>
                    </a:cubicBezTo>
                    <a:cubicBezTo>
                      <a:pt x="329596" y="73120"/>
                      <a:pt x="300758" y="41504"/>
                      <a:pt x="265190" y="41504"/>
                    </a:cubicBezTo>
                    <a:cubicBezTo>
                      <a:pt x="229621" y="41504"/>
                      <a:pt x="200783" y="73120"/>
                      <a:pt x="200783" y="112120"/>
                    </a:cubicBezTo>
                    <a:cubicBezTo>
                      <a:pt x="200783" y="151121"/>
                      <a:pt x="229621" y="182737"/>
                      <a:pt x="265190" y="182737"/>
                    </a:cubicBezTo>
                    <a:close/>
                    <a:moveTo>
                      <a:pt x="259571" y="642335"/>
                    </a:moveTo>
                    <a:cubicBezTo>
                      <a:pt x="277787" y="640029"/>
                      <a:pt x="303337" y="639082"/>
                      <a:pt x="303455" y="663863"/>
                    </a:cubicBezTo>
                    <a:cubicBezTo>
                      <a:pt x="304520" y="849967"/>
                      <a:pt x="305093" y="949582"/>
                      <a:pt x="305170" y="962711"/>
                    </a:cubicBezTo>
                    <a:cubicBezTo>
                      <a:pt x="305247" y="975486"/>
                      <a:pt x="311676" y="981874"/>
                      <a:pt x="324451" y="981874"/>
                    </a:cubicBezTo>
                    <a:lnTo>
                      <a:pt x="339177" y="981874"/>
                    </a:lnTo>
                    <a:cubicBezTo>
                      <a:pt x="352230" y="981874"/>
                      <a:pt x="358694" y="975350"/>
                      <a:pt x="358576" y="962297"/>
                    </a:cubicBezTo>
                    <a:lnTo>
                      <a:pt x="355855" y="670073"/>
                    </a:lnTo>
                    <a:cubicBezTo>
                      <a:pt x="355696" y="652963"/>
                      <a:pt x="364177" y="644405"/>
                      <a:pt x="381287" y="644405"/>
                    </a:cubicBezTo>
                    <a:lnTo>
                      <a:pt x="445161" y="644405"/>
                    </a:lnTo>
                    <a:cubicBezTo>
                      <a:pt x="447367" y="644405"/>
                      <a:pt x="448136" y="643358"/>
                      <a:pt x="447468" y="641271"/>
                    </a:cubicBezTo>
                    <a:cubicBezTo>
                      <a:pt x="443168" y="627313"/>
                      <a:pt x="413934" y="533217"/>
                      <a:pt x="359759" y="358982"/>
                    </a:cubicBezTo>
                    <a:cubicBezTo>
                      <a:pt x="356252" y="347705"/>
                      <a:pt x="359008" y="337533"/>
                      <a:pt x="368039" y="328465"/>
                    </a:cubicBezTo>
                    <a:cubicBezTo>
                      <a:pt x="382588" y="313915"/>
                      <a:pt x="404826" y="319238"/>
                      <a:pt x="418014" y="333137"/>
                    </a:cubicBezTo>
                    <a:cubicBezTo>
                      <a:pt x="422628" y="338026"/>
                      <a:pt x="426726" y="345616"/>
                      <a:pt x="430316" y="355907"/>
                    </a:cubicBezTo>
                    <a:cubicBezTo>
                      <a:pt x="461857" y="446354"/>
                      <a:pt x="481634" y="501871"/>
                      <a:pt x="489636" y="522453"/>
                    </a:cubicBezTo>
                    <a:cubicBezTo>
                      <a:pt x="491925" y="528408"/>
                      <a:pt x="495787" y="532448"/>
                      <a:pt x="501228" y="534577"/>
                    </a:cubicBezTo>
                    <a:cubicBezTo>
                      <a:pt x="501956" y="534873"/>
                      <a:pt x="502784" y="534518"/>
                      <a:pt x="503074" y="533790"/>
                    </a:cubicBezTo>
                    <a:cubicBezTo>
                      <a:pt x="503192" y="533495"/>
                      <a:pt x="503210" y="533169"/>
                      <a:pt x="503121" y="532862"/>
                    </a:cubicBezTo>
                    <a:cubicBezTo>
                      <a:pt x="474454" y="428297"/>
                      <a:pt x="451608" y="345498"/>
                      <a:pt x="434574" y="284462"/>
                    </a:cubicBezTo>
                    <a:cubicBezTo>
                      <a:pt x="430434" y="269519"/>
                      <a:pt x="422551" y="252525"/>
                      <a:pt x="410917" y="233481"/>
                    </a:cubicBezTo>
                    <a:cubicBezTo>
                      <a:pt x="409894" y="231786"/>
                      <a:pt x="408433" y="230564"/>
                      <a:pt x="406541" y="229814"/>
                    </a:cubicBezTo>
                    <a:cubicBezTo>
                      <a:pt x="400863" y="227607"/>
                      <a:pt x="394635" y="226424"/>
                      <a:pt x="387852" y="226266"/>
                    </a:cubicBezTo>
                    <a:cubicBezTo>
                      <a:pt x="353076" y="225674"/>
                      <a:pt x="280111" y="225576"/>
                      <a:pt x="168964" y="225970"/>
                    </a:cubicBezTo>
                    <a:cubicBezTo>
                      <a:pt x="146449" y="226049"/>
                      <a:pt x="132077" y="232949"/>
                      <a:pt x="125849" y="246670"/>
                    </a:cubicBezTo>
                    <a:cubicBezTo>
                      <a:pt x="120526" y="258380"/>
                      <a:pt x="113548" y="275768"/>
                      <a:pt x="109289" y="292151"/>
                    </a:cubicBezTo>
                    <a:cubicBezTo>
                      <a:pt x="86892" y="379012"/>
                      <a:pt x="64991" y="458833"/>
                      <a:pt x="43582" y="531620"/>
                    </a:cubicBezTo>
                    <a:cubicBezTo>
                      <a:pt x="42872" y="534104"/>
                      <a:pt x="43523" y="534559"/>
                      <a:pt x="45533" y="532980"/>
                    </a:cubicBezTo>
                    <a:cubicBezTo>
                      <a:pt x="50779" y="528882"/>
                      <a:pt x="54979" y="522648"/>
                      <a:pt x="58131" y="514291"/>
                    </a:cubicBezTo>
                    <a:cubicBezTo>
                      <a:pt x="81829" y="451955"/>
                      <a:pt x="102529" y="397957"/>
                      <a:pt x="120231" y="352299"/>
                    </a:cubicBezTo>
                    <a:cubicBezTo>
                      <a:pt x="123028" y="345123"/>
                      <a:pt x="125926" y="339583"/>
                      <a:pt x="128925" y="335680"/>
                    </a:cubicBezTo>
                    <a:cubicBezTo>
                      <a:pt x="142528" y="318233"/>
                      <a:pt x="166007" y="310840"/>
                      <a:pt x="181503" y="330475"/>
                    </a:cubicBezTo>
                    <a:cubicBezTo>
                      <a:pt x="187890" y="338558"/>
                      <a:pt x="189842" y="346877"/>
                      <a:pt x="187358" y="355434"/>
                    </a:cubicBezTo>
                    <a:cubicBezTo>
                      <a:pt x="150849" y="481289"/>
                      <a:pt x="123365" y="576196"/>
                      <a:pt x="104913" y="640147"/>
                    </a:cubicBezTo>
                    <a:cubicBezTo>
                      <a:pt x="104244" y="642512"/>
                      <a:pt x="105132" y="643695"/>
                      <a:pt x="107574" y="643695"/>
                    </a:cubicBezTo>
                    <a:cubicBezTo>
                      <a:pt x="123702" y="643618"/>
                      <a:pt x="140416" y="643104"/>
                      <a:pt x="157727" y="642158"/>
                    </a:cubicBezTo>
                    <a:cubicBezTo>
                      <a:pt x="177244" y="641134"/>
                      <a:pt x="187003" y="648799"/>
                      <a:pt x="187003" y="665164"/>
                    </a:cubicBezTo>
                    <a:cubicBezTo>
                      <a:pt x="187044" y="814795"/>
                      <a:pt x="186926" y="913818"/>
                      <a:pt x="186648" y="962238"/>
                    </a:cubicBezTo>
                    <a:cubicBezTo>
                      <a:pt x="186607" y="975013"/>
                      <a:pt x="192976" y="981400"/>
                      <a:pt x="205751" y="981400"/>
                    </a:cubicBezTo>
                    <a:lnTo>
                      <a:pt x="224559" y="981400"/>
                    </a:lnTo>
                    <a:cubicBezTo>
                      <a:pt x="237493" y="981400"/>
                      <a:pt x="243916" y="974936"/>
                      <a:pt x="243839" y="962002"/>
                    </a:cubicBezTo>
                    <a:cubicBezTo>
                      <a:pt x="243129" y="865439"/>
                      <a:pt x="242520" y="768623"/>
                      <a:pt x="242006" y="671552"/>
                    </a:cubicBezTo>
                    <a:cubicBezTo>
                      <a:pt x="241947" y="657357"/>
                      <a:pt x="244312" y="644346"/>
                      <a:pt x="259571" y="642335"/>
                    </a:cubicBezTo>
                    <a:close/>
                  </a:path>
                </a:pathLst>
              </a:custGeom>
              <a:grpFill/>
              <a:ln w="5904" cap="flat">
                <a:noFill/>
                <a:prstDash val="solid"/>
                <a:miter/>
              </a:ln>
            </p:spPr>
            <p:txBody>
              <a:bodyPr rtlCol="0" anchor="ctr"/>
              <a:lstStyle/>
              <a:p>
                <a:endParaRPr lang="en-US"/>
              </a:p>
            </p:txBody>
          </p:sp>
          <p:sp>
            <p:nvSpPr>
              <p:cNvPr id="5" name="Free-form: Shape 649">
                <a:extLst>
                  <a:ext uri="{FF2B5EF4-FFF2-40B4-BE49-F238E27FC236}">
                    <a16:creationId xmlns:a16="http://schemas.microsoft.com/office/drawing/2014/main" id="{18B8893C-C73A-DA43-A75C-286946C6BCF1}"/>
                  </a:ext>
                </a:extLst>
              </p:cNvPr>
              <p:cNvSpPr/>
              <p:nvPr/>
            </p:nvSpPr>
            <p:spPr>
              <a:xfrm>
                <a:off x="2241865" y="2790027"/>
                <a:ext cx="319386" cy="760692"/>
              </a:xfrm>
              <a:custGeom>
                <a:avLst/>
                <a:gdLst>
                  <a:gd name="connsiteX0" fmla="*/ 0 w 319386"/>
                  <a:gd name="connsiteY0" fmla="*/ 405710 h 760692"/>
                  <a:gd name="connsiteX1" fmla="*/ 0 w 319386"/>
                  <a:gd name="connsiteY1" fmla="*/ 186527 h 760692"/>
                  <a:gd name="connsiteX2" fmla="*/ 70735 w 319386"/>
                  <a:gd name="connsiteY2" fmla="*/ 119341 h 760692"/>
                  <a:gd name="connsiteX3" fmla="*/ 89069 w 319386"/>
                  <a:gd name="connsiteY3" fmla="*/ 117922 h 760692"/>
                  <a:gd name="connsiteX4" fmla="*/ 90784 w 319386"/>
                  <a:gd name="connsiteY4" fmla="*/ 115142 h 760692"/>
                  <a:gd name="connsiteX5" fmla="*/ 106102 w 319386"/>
                  <a:gd name="connsiteY5" fmla="*/ 23175 h 760692"/>
                  <a:gd name="connsiteX6" fmla="*/ 209010 w 319386"/>
                  <a:gd name="connsiteY6" fmla="*/ 24890 h 760692"/>
                  <a:gd name="connsiteX7" fmla="*/ 223086 w 319386"/>
                  <a:gd name="connsiteY7" fmla="*/ 114787 h 760692"/>
                  <a:gd name="connsiteX8" fmla="*/ 225156 w 319386"/>
                  <a:gd name="connsiteY8" fmla="*/ 117922 h 760692"/>
                  <a:gd name="connsiteX9" fmla="*/ 267029 w 319386"/>
                  <a:gd name="connsiteY9" fmla="*/ 122121 h 760692"/>
                  <a:gd name="connsiteX10" fmla="*/ 312629 w 319386"/>
                  <a:gd name="connsiteY10" fmla="*/ 158730 h 760692"/>
                  <a:gd name="connsiteX11" fmla="*/ 319134 w 319386"/>
                  <a:gd name="connsiteY11" fmla="*/ 212314 h 760692"/>
                  <a:gd name="connsiteX12" fmla="*/ 319193 w 319386"/>
                  <a:gd name="connsiteY12" fmla="*/ 403463 h 760692"/>
                  <a:gd name="connsiteX13" fmla="*/ 302279 w 319386"/>
                  <a:gd name="connsiteY13" fmla="*/ 430669 h 760692"/>
                  <a:gd name="connsiteX14" fmla="*/ 255911 w 319386"/>
                  <a:gd name="connsiteY14" fmla="*/ 434572 h 760692"/>
                  <a:gd name="connsiteX15" fmla="*/ 253427 w 319386"/>
                  <a:gd name="connsiteY15" fmla="*/ 435991 h 760692"/>
                  <a:gd name="connsiteX16" fmla="*/ 253308 w 319386"/>
                  <a:gd name="connsiteY16" fmla="*/ 712425 h 760692"/>
                  <a:gd name="connsiteX17" fmla="*/ 218059 w 319386"/>
                  <a:gd name="connsiteY17" fmla="*/ 757491 h 760692"/>
                  <a:gd name="connsiteX18" fmla="*/ 161933 w 319386"/>
                  <a:gd name="connsiteY18" fmla="*/ 747910 h 760692"/>
                  <a:gd name="connsiteX19" fmla="*/ 157320 w 319386"/>
                  <a:gd name="connsiteY19" fmla="*/ 747792 h 760692"/>
                  <a:gd name="connsiteX20" fmla="*/ 107108 w 319386"/>
                  <a:gd name="connsiteY20" fmla="*/ 759620 h 760692"/>
                  <a:gd name="connsiteX21" fmla="*/ 62928 w 319386"/>
                  <a:gd name="connsiteY21" fmla="*/ 705682 h 760692"/>
                  <a:gd name="connsiteX22" fmla="*/ 63638 w 319386"/>
                  <a:gd name="connsiteY22" fmla="*/ 435045 h 760692"/>
                  <a:gd name="connsiteX23" fmla="*/ 59852 w 319386"/>
                  <a:gd name="connsiteY23" fmla="*/ 432739 h 760692"/>
                  <a:gd name="connsiteX24" fmla="*/ 44475 w 319386"/>
                  <a:gd name="connsiteY24" fmla="*/ 438180 h 760692"/>
                  <a:gd name="connsiteX25" fmla="*/ 0 w 319386"/>
                  <a:gd name="connsiteY25" fmla="*/ 405710 h 760692"/>
                  <a:gd name="connsiteX26" fmla="*/ 156859 w 319386"/>
                  <a:gd name="connsiteY26" fmla="*/ 117094 h 760692"/>
                  <a:gd name="connsiteX27" fmla="*/ 189020 w 319386"/>
                  <a:gd name="connsiteY27" fmla="*/ 79544 h 760692"/>
                  <a:gd name="connsiteX28" fmla="*/ 189020 w 319386"/>
                  <a:gd name="connsiteY28" fmla="*/ 79543 h 760692"/>
                  <a:gd name="connsiteX29" fmla="*/ 156598 w 319386"/>
                  <a:gd name="connsiteY29" fmla="*/ 42219 h 760692"/>
                  <a:gd name="connsiteX30" fmla="*/ 124436 w 319386"/>
                  <a:gd name="connsiteY30" fmla="*/ 79769 h 760692"/>
                  <a:gd name="connsiteX31" fmla="*/ 124436 w 319386"/>
                  <a:gd name="connsiteY31" fmla="*/ 79769 h 760692"/>
                  <a:gd name="connsiteX32" fmla="*/ 156859 w 319386"/>
                  <a:gd name="connsiteY32" fmla="*/ 117094 h 760692"/>
                  <a:gd name="connsiteX33" fmla="*/ 158917 w 319386"/>
                  <a:gd name="connsiteY33" fmla="*/ 409732 h 760692"/>
                  <a:gd name="connsiteX34" fmla="*/ 168675 w 319386"/>
                  <a:gd name="connsiteY34" fmla="*/ 410678 h 760692"/>
                  <a:gd name="connsiteX35" fmla="*/ 186240 w 319386"/>
                  <a:gd name="connsiteY35" fmla="*/ 434690 h 760692"/>
                  <a:gd name="connsiteX36" fmla="*/ 186359 w 319386"/>
                  <a:gd name="connsiteY36" fmla="*/ 710532 h 760692"/>
                  <a:gd name="connsiteX37" fmla="*/ 194520 w 319386"/>
                  <a:gd name="connsiteY37" fmla="*/ 718694 h 760692"/>
                  <a:gd name="connsiteX38" fmla="*/ 204338 w 319386"/>
                  <a:gd name="connsiteY38" fmla="*/ 718694 h 760692"/>
                  <a:gd name="connsiteX39" fmla="*/ 212322 w 319386"/>
                  <a:gd name="connsiteY39" fmla="*/ 710709 h 760692"/>
                  <a:gd name="connsiteX40" fmla="*/ 212677 w 319386"/>
                  <a:gd name="connsiteY40" fmla="*/ 257972 h 760692"/>
                  <a:gd name="connsiteX41" fmla="*/ 215634 w 319386"/>
                  <a:gd name="connsiteY41" fmla="*/ 238928 h 760692"/>
                  <a:gd name="connsiteX42" fmla="*/ 273003 w 319386"/>
                  <a:gd name="connsiteY42" fmla="*/ 241412 h 760692"/>
                  <a:gd name="connsiteX43" fmla="*/ 276847 w 319386"/>
                  <a:gd name="connsiteY43" fmla="*/ 240761 h 760692"/>
                  <a:gd name="connsiteX44" fmla="*/ 276965 w 319386"/>
                  <a:gd name="connsiteY44" fmla="*/ 191909 h 760692"/>
                  <a:gd name="connsiteX45" fmla="*/ 244141 w 319386"/>
                  <a:gd name="connsiteY45" fmla="*/ 160386 h 760692"/>
                  <a:gd name="connsiteX46" fmla="*/ 159153 w 319386"/>
                  <a:gd name="connsiteY46" fmla="*/ 159499 h 760692"/>
                  <a:gd name="connsiteX47" fmla="*/ 74106 w 319386"/>
                  <a:gd name="connsiteY47" fmla="*/ 160268 h 760692"/>
                  <a:gd name="connsiteX48" fmla="*/ 41222 w 319386"/>
                  <a:gd name="connsiteY48" fmla="*/ 191732 h 760692"/>
                  <a:gd name="connsiteX49" fmla="*/ 41282 w 319386"/>
                  <a:gd name="connsiteY49" fmla="*/ 240584 h 760692"/>
                  <a:gd name="connsiteX50" fmla="*/ 45126 w 319386"/>
                  <a:gd name="connsiteY50" fmla="*/ 241234 h 760692"/>
                  <a:gd name="connsiteX51" fmla="*/ 102494 w 319386"/>
                  <a:gd name="connsiteY51" fmla="*/ 238810 h 760692"/>
                  <a:gd name="connsiteX52" fmla="*/ 105452 w 319386"/>
                  <a:gd name="connsiteY52" fmla="*/ 257913 h 760692"/>
                  <a:gd name="connsiteX53" fmla="*/ 105038 w 319386"/>
                  <a:gd name="connsiteY53" fmla="*/ 710650 h 760692"/>
                  <a:gd name="connsiteX54" fmla="*/ 113022 w 319386"/>
                  <a:gd name="connsiteY54" fmla="*/ 718635 h 760692"/>
                  <a:gd name="connsiteX55" fmla="*/ 122839 w 319386"/>
                  <a:gd name="connsiteY55" fmla="*/ 718635 h 760692"/>
                  <a:gd name="connsiteX56" fmla="*/ 131001 w 319386"/>
                  <a:gd name="connsiteY56" fmla="*/ 710473 h 760692"/>
                  <a:gd name="connsiteX57" fmla="*/ 131593 w 319386"/>
                  <a:gd name="connsiteY57" fmla="*/ 434631 h 760692"/>
                  <a:gd name="connsiteX58" fmla="*/ 149158 w 319386"/>
                  <a:gd name="connsiteY58" fmla="*/ 410678 h 760692"/>
                  <a:gd name="connsiteX59" fmla="*/ 158917 w 319386"/>
                  <a:gd name="connsiteY59" fmla="*/ 409732 h 760692"/>
                  <a:gd name="connsiteX60" fmla="*/ 43529 w 319386"/>
                  <a:gd name="connsiteY60" fmla="*/ 277666 h 760692"/>
                  <a:gd name="connsiteX61" fmla="*/ 44002 w 319386"/>
                  <a:gd name="connsiteY61" fmla="*/ 279381 h 760692"/>
                  <a:gd name="connsiteX62" fmla="*/ 44821 w 319386"/>
                  <a:gd name="connsiteY62" fmla="*/ 279263 h 760692"/>
                  <a:gd name="connsiteX63" fmla="*/ 44889 w 319386"/>
                  <a:gd name="connsiteY63" fmla="*/ 278790 h 760692"/>
                  <a:gd name="connsiteX64" fmla="*/ 43529 w 319386"/>
                  <a:gd name="connsiteY64" fmla="*/ 277666 h 760692"/>
                  <a:gd name="connsiteX65" fmla="*/ 43766 w 319386"/>
                  <a:gd name="connsiteY65" fmla="*/ 285177 h 760692"/>
                  <a:gd name="connsiteX66" fmla="*/ 44239 w 319386"/>
                  <a:gd name="connsiteY66" fmla="*/ 285237 h 760692"/>
                  <a:gd name="connsiteX67" fmla="*/ 44416 w 319386"/>
                  <a:gd name="connsiteY67" fmla="*/ 283521 h 760692"/>
                  <a:gd name="connsiteX68" fmla="*/ 43647 w 319386"/>
                  <a:gd name="connsiteY68" fmla="*/ 283699 h 760692"/>
                  <a:gd name="connsiteX69" fmla="*/ 43766 w 319386"/>
                  <a:gd name="connsiteY69" fmla="*/ 285177 h 760692"/>
                  <a:gd name="connsiteX70" fmla="*/ 43766 w 319386"/>
                  <a:gd name="connsiteY70" fmla="*/ 291210 h 760692"/>
                  <a:gd name="connsiteX71" fmla="*/ 44180 w 319386"/>
                  <a:gd name="connsiteY71" fmla="*/ 291269 h 760692"/>
                  <a:gd name="connsiteX72" fmla="*/ 44239 w 319386"/>
                  <a:gd name="connsiteY72" fmla="*/ 289791 h 760692"/>
                  <a:gd name="connsiteX73" fmla="*/ 43647 w 319386"/>
                  <a:gd name="connsiteY73" fmla="*/ 289968 h 760692"/>
                  <a:gd name="connsiteX74" fmla="*/ 43766 w 319386"/>
                  <a:gd name="connsiteY74" fmla="*/ 291210 h 760692"/>
                  <a:gd name="connsiteX75" fmla="*/ 43766 w 319386"/>
                  <a:gd name="connsiteY75" fmla="*/ 296947 h 760692"/>
                  <a:gd name="connsiteX76" fmla="*/ 44357 w 319386"/>
                  <a:gd name="connsiteY76" fmla="*/ 297124 h 760692"/>
                  <a:gd name="connsiteX77" fmla="*/ 44594 w 319386"/>
                  <a:gd name="connsiteY77" fmla="*/ 295173 h 760692"/>
                  <a:gd name="connsiteX78" fmla="*/ 43647 w 319386"/>
                  <a:gd name="connsiteY78" fmla="*/ 295468 h 760692"/>
                  <a:gd name="connsiteX79" fmla="*/ 43766 w 319386"/>
                  <a:gd name="connsiteY79" fmla="*/ 296947 h 760692"/>
                  <a:gd name="connsiteX80" fmla="*/ 43706 w 319386"/>
                  <a:gd name="connsiteY80" fmla="*/ 302861 h 760692"/>
                  <a:gd name="connsiteX81" fmla="*/ 44416 w 319386"/>
                  <a:gd name="connsiteY81" fmla="*/ 303039 h 760692"/>
                  <a:gd name="connsiteX82" fmla="*/ 44594 w 319386"/>
                  <a:gd name="connsiteY82" fmla="*/ 301028 h 760692"/>
                  <a:gd name="connsiteX83" fmla="*/ 43588 w 319386"/>
                  <a:gd name="connsiteY83" fmla="*/ 301323 h 760692"/>
                  <a:gd name="connsiteX84" fmla="*/ 43706 w 319386"/>
                  <a:gd name="connsiteY84" fmla="*/ 302861 h 760692"/>
                  <a:gd name="connsiteX85" fmla="*/ 43470 w 319386"/>
                  <a:gd name="connsiteY85" fmla="*/ 307179 h 760692"/>
                  <a:gd name="connsiteX86" fmla="*/ 43470 w 319386"/>
                  <a:gd name="connsiteY86" fmla="*/ 309367 h 760692"/>
                  <a:gd name="connsiteX87" fmla="*/ 44527 w 319386"/>
                  <a:gd name="connsiteY87" fmla="*/ 309870 h 760692"/>
                  <a:gd name="connsiteX88" fmla="*/ 45008 w 319386"/>
                  <a:gd name="connsiteY88" fmla="*/ 309426 h 760692"/>
                  <a:gd name="connsiteX89" fmla="*/ 45362 w 319386"/>
                  <a:gd name="connsiteY89" fmla="*/ 306883 h 760692"/>
                  <a:gd name="connsiteX90" fmla="*/ 43470 w 319386"/>
                  <a:gd name="connsiteY90" fmla="*/ 307179 h 760692"/>
                  <a:gd name="connsiteX91" fmla="*/ 43470 w 319386"/>
                  <a:gd name="connsiteY91" fmla="*/ 313093 h 760692"/>
                  <a:gd name="connsiteX92" fmla="*/ 43470 w 319386"/>
                  <a:gd name="connsiteY92" fmla="*/ 315281 h 760692"/>
                  <a:gd name="connsiteX93" fmla="*/ 44527 w 319386"/>
                  <a:gd name="connsiteY93" fmla="*/ 315784 h 760692"/>
                  <a:gd name="connsiteX94" fmla="*/ 45008 w 319386"/>
                  <a:gd name="connsiteY94" fmla="*/ 315340 h 760692"/>
                  <a:gd name="connsiteX95" fmla="*/ 45362 w 319386"/>
                  <a:gd name="connsiteY95" fmla="*/ 312797 h 760692"/>
                  <a:gd name="connsiteX96" fmla="*/ 43470 w 319386"/>
                  <a:gd name="connsiteY96" fmla="*/ 313093 h 760692"/>
                  <a:gd name="connsiteX97" fmla="*/ 43470 w 319386"/>
                  <a:gd name="connsiteY97" fmla="*/ 337400 h 760692"/>
                  <a:gd name="connsiteX98" fmla="*/ 44357 w 319386"/>
                  <a:gd name="connsiteY98" fmla="*/ 357332 h 760692"/>
                  <a:gd name="connsiteX99" fmla="*/ 45303 w 319386"/>
                  <a:gd name="connsiteY99" fmla="*/ 337400 h 760692"/>
                  <a:gd name="connsiteX100" fmla="*/ 44357 w 319386"/>
                  <a:gd name="connsiteY100" fmla="*/ 317410 h 760692"/>
                  <a:gd name="connsiteX101" fmla="*/ 43470 w 319386"/>
                  <a:gd name="connsiteY101" fmla="*/ 337400 h 760692"/>
                  <a:gd name="connsiteX102" fmla="*/ 43766 w 319386"/>
                  <a:gd name="connsiteY102" fmla="*/ 359402 h 760692"/>
                  <a:gd name="connsiteX103" fmla="*/ 43411 w 319386"/>
                  <a:gd name="connsiteY103" fmla="*/ 361767 h 760692"/>
                  <a:gd name="connsiteX104" fmla="*/ 45126 w 319386"/>
                  <a:gd name="connsiteY104" fmla="*/ 361649 h 760692"/>
                  <a:gd name="connsiteX105" fmla="*/ 44889 w 319386"/>
                  <a:gd name="connsiteY105" fmla="*/ 359283 h 760692"/>
                  <a:gd name="connsiteX106" fmla="*/ 43766 w 319386"/>
                  <a:gd name="connsiteY106" fmla="*/ 359402 h 760692"/>
                  <a:gd name="connsiteX107" fmla="*/ 43766 w 319386"/>
                  <a:gd name="connsiteY107" fmla="*/ 367918 h 760692"/>
                  <a:gd name="connsiteX108" fmla="*/ 44357 w 319386"/>
                  <a:gd name="connsiteY108" fmla="*/ 368036 h 760692"/>
                  <a:gd name="connsiteX109" fmla="*/ 44594 w 319386"/>
                  <a:gd name="connsiteY109" fmla="*/ 366085 h 760692"/>
                  <a:gd name="connsiteX110" fmla="*/ 43647 w 319386"/>
                  <a:gd name="connsiteY110" fmla="*/ 366440 h 760692"/>
                  <a:gd name="connsiteX111" fmla="*/ 43766 w 319386"/>
                  <a:gd name="connsiteY111" fmla="*/ 367918 h 760692"/>
                  <a:gd name="connsiteX112" fmla="*/ 43766 w 319386"/>
                  <a:gd name="connsiteY112" fmla="*/ 373892 h 760692"/>
                  <a:gd name="connsiteX113" fmla="*/ 44239 w 319386"/>
                  <a:gd name="connsiteY113" fmla="*/ 374069 h 760692"/>
                  <a:gd name="connsiteX114" fmla="*/ 44594 w 319386"/>
                  <a:gd name="connsiteY114" fmla="*/ 372058 h 760692"/>
                  <a:gd name="connsiteX115" fmla="*/ 43647 w 319386"/>
                  <a:gd name="connsiteY115" fmla="*/ 372354 h 760692"/>
                  <a:gd name="connsiteX116" fmla="*/ 43766 w 319386"/>
                  <a:gd name="connsiteY116" fmla="*/ 373892 h 76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319386" h="760692">
                    <a:moveTo>
                      <a:pt x="0" y="405710"/>
                    </a:moveTo>
                    <a:lnTo>
                      <a:pt x="0" y="186527"/>
                    </a:lnTo>
                    <a:cubicBezTo>
                      <a:pt x="6585" y="145758"/>
                      <a:pt x="30163" y="123363"/>
                      <a:pt x="70735" y="119341"/>
                    </a:cubicBezTo>
                    <a:cubicBezTo>
                      <a:pt x="77043" y="118750"/>
                      <a:pt x="83155" y="118277"/>
                      <a:pt x="89069" y="117922"/>
                    </a:cubicBezTo>
                    <a:cubicBezTo>
                      <a:pt x="90922" y="117803"/>
                      <a:pt x="91494" y="116877"/>
                      <a:pt x="90784" y="115142"/>
                    </a:cubicBezTo>
                    <a:cubicBezTo>
                      <a:pt x="76590" y="80208"/>
                      <a:pt x="81696" y="49553"/>
                      <a:pt x="106102" y="23175"/>
                    </a:cubicBezTo>
                    <a:cubicBezTo>
                      <a:pt x="135555" y="-8644"/>
                      <a:pt x="179971" y="-7343"/>
                      <a:pt x="209010" y="24890"/>
                    </a:cubicBezTo>
                    <a:cubicBezTo>
                      <a:pt x="231524" y="49888"/>
                      <a:pt x="236216" y="79853"/>
                      <a:pt x="223086" y="114787"/>
                    </a:cubicBezTo>
                    <a:cubicBezTo>
                      <a:pt x="222337" y="116798"/>
                      <a:pt x="223027" y="117843"/>
                      <a:pt x="225156" y="117922"/>
                    </a:cubicBezTo>
                    <a:cubicBezTo>
                      <a:pt x="245305" y="118671"/>
                      <a:pt x="259262" y="120070"/>
                      <a:pt x="267029" y="122121"/>
                    </a:cubicBezTo>
                    <a:cubicBezTo>
                      <a:pt x="289228" y="127917"/>
                      <a:pt x="304427" y="140120"/>
                      <a:pt x="312629" y="158730"/>
                    </a:cubicBezTo>
                    <a:cubicBezTo>
                      <a:pt x="316847" y="168234"/>
                      <a:pt x="319016" y="186096"/>
                      <a:pt x="319134" y="212314"/>
                    </a:cubicBezTo>
                    <a:cubicBezTo>
                      <a:pt x="319449" y="268067"/>
                      <a:pt x="319470" y="331782"/>
                      <a:pt x="319193" y="403463"/>
                    </a:cubicBezTo>
                    <a:cubicBezTo>
                      <a:pt x="319154" y="412494"/>
                      <a:pt x="313516" y="421561"/>
                      <a:pt x="302279" y="430669"/>
                    </a:cubicBezTo>
                    <a:cubicBezTo>
                      <a:pt x="287532" y="442657"/>
                      <a:pt x="272076" y="443958"/>
                      <a:pt x="255911" y="434572"/>
                    </a:cubicBezTo>
                    <a:cubicBezTo>
                      <a:pt x="254255" y="433584"/>
                      <a:pt x="253427" y="434057"/>
                      <a:pt x="253427" y="435991"/>
                    </a:cubicBezTo>
                    <a:cubicBezTo>
                      <a:pt x="253585" y="565236"/>
                      <a:pt x="253545" y="657380"/>
                      <a:pt x="253308" y="712425"/>
                    </a:cubicBezTo>
                    <a:cubicBezTo>
                      <a:pt x="253230" y="735685"/>
                      <a:pt x="241480" y="750708"/>
                      <a:pt x="218059" y="757491"/>
                    </a:cubicBezTo>
                    <a:cubicBezTo>
                      <a:pt x="197044" y="763565"/>
                      <a:pt x="178335" y="760372"/>
                      <a:pt x="161933" y="747910"/>
                    </a:cubicBezTo>
                    <a:cubicBezTo>
                      <a:pt x="160395" y="746769"/>
                      <a:pt x="158857" y="746727"/>
                      <a:pt x="157320" y="747792"/>
                    </a:cubicBezTo>
                    <a:cubicBezTo>
                      <a:pt x="141115" y="758869"/>
                      <a:pt x="124377" y="762814"/>
                      <a:pt x="107108" y="759620"/>
                    </a:cubicBezTo>
                    <a:cubicBezTo>
                      <a:pt x="77497" y="754138"/>
                      <a:pt x="62770" y="736159"/>
                      <a:pt x="62928" y="705682"/>
                    </a:cubicBezTo>
                    <a:cubicBezTo>
                      <a:pt x="63796" y="558139"/>
                      <a:pt x="64032" y="467928"/>
                      <a:pt x="63638" y="435045"/>
                    </a:cubicBezTo>
                    <a:cubicBezTo>
                      <a:pt x="63598" y="432325"/>
                      <a:pt x="62336" y="431556"/>
                      <a:pt x="59852" y="432739"/>
                    </a:cubicBezTo>
                    <a:cubicBezTo>
                      <a:pt x="55417" y="434927"/>
                      <a:pt x="48734" y="437943"/>
                      <a:pt x="44475" y="438180"/>
                    </a:cubicBezTo>
                    <a:cubicBezTo>
                      <a:pt x="23618" y="439404"/>
                      <a:pt x="8793" y="428581"/>
                      <a:pt x="0" y="405710"/>
                    </a:cubicBezTo>
                    <a:close/>
                    <a:moveTo>
                      <a:pt x="156859" y="117094"/>
                    </a:moveTo>
                    <a:cubicBezTo>
                      <a:pt x="174693" y="117032"/>
                      <a:pt x="189092" y="100220"/>
                      <a:pt x="189020" y="79544"/>
                    </a:cubicBezTo>
                    <a:cubicBezTo>
                      <a:pt x="189020" y="79544"/>
                      <a:pt x="189020" y="79543"/>
                      <a:pt x="189020" y="79543"/>
                    </a:cubicBezTo>
                    <a:cubicBezTo>
                      <a:pt x="188948" y="58868"/>
                      <a:pt x="174432" y="42157"/>
                      <a:pt x="156598" y="42219"/>
                    </a:cubicBezTo>
                    <a:cubicBezTo>
                      <a:pt x="138764" y="42281"/>
                      <a:pt x="124364" y="59092"/>
                      <a:pt x="124436" y="79769"/>
                    </a:cubicBezTo>
                    <a:cubicBezTo>
                      <a:pt x="124436" y="79769"/>
                      <a:pt x="124436" y="79769"/>
                      <a:pt x="124436" y="79769"/>
                    </a:cubicBezTo>
                    <a:cubicBezTo>
                      <a:pt x="124508" y="100445"/>
                      <a:pt x="139024" y="117156"/>
                      <a:pt x="156859" y="117094"/>
                    </a:cubicBezTo>
                    <a:close/>
                    <a:moveTo>
                      <a:pt x="158917" y="409732"/>
                    </a:moveTo>
                    <a:cubicBezTo>
                      <a:pt x="164003" y="409732"/>
                      <a:pt x="167256" y="410046"/>
                      <a:pt x="168675" y="410678"/>
                    </a:cubicBezTo>
                    <a:cubicBezTo>
                      <a:pt x="180346" y="415883"/>
                      <a:pt x="186201" y="423885"/>
                      <a:pt x="186240" y="434690"/>
                    </a:cubicBezTo>
                    <a:cubicBezTo>
                      <a:pt x="186674" y="527503"/>
                      <a:pt x="186714" y="619452"/>
                      <a:pt x="186359" y="710532"/>
                    </a:cubicBezTo>
                    <a:cubicBezTo>
                      <a:pt x="186319" y="715973"/>
                      <a:pt x="189040" y="718694"/>
                      <a:pt x="194520" y="718694"/>
                    </a:cubicBezTo>
                    <a:lnTo>
                      <a:pt x="204338" y="718694"/>
                    </a:lnTo>
                    <a:cubicBezTo>
                      <a:pt x="209661" y="718694"/>
                      <a:pt x="212322" y="716032"/>
                      <a:pt x="212322" y="710709"/>
                    </a:cubicBezTo>
                    <a:cubicBezTo>
                      <a:pt x="212401" y="556152"/>
                      <a:pt x="212519" y="405237"/>
                      <a:pt x="212677" y="257972"/>
                    </a:cubicBezTo>
                    <a:cubicBezTo>
                      <a:pt x="212677" y="249497"/>
                      <a:pt x="213663" y="243145"/>
                      <a:pt x="215634" y="238928"/>
                    </a:cubicBezTo>
                    <a:cubicBezTo>
                      <a:pt x="228705" y="210717"/>
                      <a:pt x="262712" y="214029"/>
                      <a:pt x="273003" y="241412"/>
                    </a:cubicBezTo>
                    <a:cubicBezTo>
                      <a:pt x="275527" y="248154"/>
                      <a:pt x="276808" y="247935"/>
                      <a:pt x="276847" y="240761"/>
                    </a:cubicBezTo>
                    <a:cubicBezTo>
                      <a:pt x="277005" y="211545"/>
                      <a:pt x="277044" y="195263"/>
                      <a:pt x="276965" y="191909"/>
                    </a:cubicBezTo>
                    <a:cubicBezTo>
                      <a:pt x="276414" y="171328"/>
                      <a:pt x="265472" y="160820"/>
                      <a:pt x="244141" y="160386"/>
                    </a:cubicBezTo>
                    <a:cubicBezTo>
                      <a:pt x="215831" y="159834"/>
                      <a:pt x="187502" y="159539"/>
                      <a:pt x="159153" y="159499"/>
                    </a:cubicBezTo>
                    <a:cubicBezTo>
                      <a:pt x="130804" y="159459"/>
                      <a:pt x="102455" y="159716"/>
                      <a:pt x="74106" y="160268"/>
                    </a:cubicBezTo>
                    <a:cubicBezTo>
                      <a:pt x="52775" y="160662"/>
                      <a:pt x="41814" y="171150"/>
                      <a:pt x="41222" y="191732"/>
                    </a:cubicBezTo>
                    <a:cubicBezTo>
                      <a:pt x="41144" y="195085"/>
                      <a:pt x="41163" y="211367"/>
                      <a:pt x="41282" y="240584"/>
                    </a:cubicBezTo>
                    <a:cubicBezTo>
                      <a:pt x="41321" y="247758"/>
                      <a:pt x="42602" y="247977"/>
                      <a:pt x="45126" y="241234"/>
                    </a:cubicBezTo>
                    <a:cubicBezTo>
                      <a:pt x="55476" y="213851"/>
                      <a:pt x="89483" y="210598"/>
                      <a:pt x="102494" y="238810"/>
                    </a:cubicBezTo>
                    <a:cubicBezTo>
                      <a:pt x="104466" y="243068"/>
                      <a:pt x="105452" y="249437"/>
                      <a:pt x="105452" y="257913"/>
                    </a:cubicBezTo>
                    <a:cubicBezTo>
                      <a:pt x="105373" y="405178"/>
                      <a:pt x="105234" y="556093"/>
                      <a:pt x="105038" y="710650"/>
                    </a:cubicBezTo>
                    <a:cubicBezTo>
                      <a:pt x="105038" y="715973"/>
                      <a:pt x="107699" y="718635"/>
                      <a:pt x="113022" y="718635"/>
                    </a:cubicBezTo>
                    <a:lnTo>
                      <a:pt x="122839" y="718635"/>
                    </a:lnTo>
                    <a:cubicBezTo>
                      <a:pt x="128320" y="718635"/>
                      <a:pt x="131041" y="715914"/>
                      <a:pt x="131001" y="710473"/>
                    </a:cubicBezTo>
                    <a:cubicBezTo>
                      <a:pt x="130804" y="619393"/>
                      <a:pt x="131001" y="527444"/>
                      <a:pt x="131593" y="434631"/>
                    </a:cubicBezTo>
                    <a:cubicBezTo>
                      <a:pt x="131632" y="423826"/>
                      <a:pt x="137487" y="415841"/>
                      <a:pt x="149158" y="410678"/>
                    </a:cubicBezTo>
                    <a:cubicBezTo>
                      <a:pt x="150577" y="410046"/>
                      <a:pt x="153830" y="409732"/>
                      <a:pt x="158917" y="409732"/>
                    </a:cubicBezTo>
                    <a:close/>
                    <a:moveTo>
                      <a:pt x="43529" y="277666"/>
                    </a:moveTo>
                    <a:cubicBezTo>
                      <a:pt x="43411" y="278536"/>
                      <a:pt x="43569" y="279103"/>
                      <a:pt x="44002" y="279381"/>
                    </a:cubicBezTo>
                    <a:cubicBezTo>
                      <a:pt x="44272" y="279553"/>
                      <a:pt x="44639" y="279506"/>
                      <a:pt x="44821" y="279263"/>
                    </a:cubicBezTo>
                    <a:cubicBezTo>
                      <a:pt x="44927" y="279127"/>
                      <a:pt x="44952" y="278950"/>
                      <a:pt x="44889" y="278790"/>
                    </a:cubicBezTo>
                    <a:cubicBezTo>
                      <a:pt x="44180" y="276111"/>
                      <a:pt x="43726" y="275732"/>
                      <a:pt x="43529" y="277666"/>
                    </a:cubicBezTo>
                    <a:close/>
                    <a:moveTo>
                      <a:pt x="43766" y="285177"/>
                    </a:moveTo>
                    <a:cubicBezTo>
                      <a:pt x="43884" y="285727"/>
                      <a:pt x="44042" y="285751"/>
                      <a:pt x="44239" y="285237"/>
                    </a:cubicBezTo>
                    <a:cubicBezTo>
                      <a:pt x="44475" y="284604"/>
                      <a:pt x="44534" y="284036"/>
                      <a:pt x="44416" y="283521"/>
                    </a:cubicBezTo>
                    <a:cubicBezTo>
                      <a:pt x="43785" y="281037"/>
                      <a:pt x="43529" y="281097"/>
                      <a:pt x="43647" y="283699"/>
                    </a:cubicBezTo>
                    <a:cubicBezTo>
                      <a:pt x="43687" y="284527"/>
                      <a:pt x="43726" y="285018"/>
                      <a:pt x="43766" y="285177"/>
                    </a:cubicBezTo>
                    <a:close/>
                    <a:moveTo>
                      <a:pt x="43766" y="291210"/>
                    </a:moveTo>
                    <a:cubicBezTo>
                      <a:pt x="43844" y="291843"/>
                      <a:pt x="43983" y="291861"/>
                      <a:pt x="44180" y="291269"/>
                    </a:cubicBezTo>
                    <a:cubicBezTo>
                      <a:pt x="44337" y="290755"/>
                      <a:pt x="44357" y="290264"/>
                      <a:pt x="44239" y="289791"/>
                    </a:cubicBezTo>
                    <a:cubicBezTo>
                      <a:pt x="43766" y="287898"/>
                      <a:pt x="43569" y="287957"/>
                      <a:pt x="43647" y="289968"/>
                    </a:cubicBezTo>
                    <a:cubicBezTo>
                      <a:pt x="43687" y="290323"/>
                      <a:pt x="43726" y="290737"/>
                      <a:pt x="43766" y="291210"/>
                    </a:cubicBezTo>
                    <a:close/>
                    <a:moveTo>
                      <a:pt x="43766" y="296947"/>
                    </a:moveTo>
                    <a:cubicBezTo>
                      <a:pt x="43963" y="297698"/>
                      <a:pt x="44160" y="297757"/>
                      <a:pt x="44357" y="297124"/>
                    </a:cubicBezTo>
                    <a:cubicBezTo>
                      <a:pt x="44672" y="296219"/>
                      <a:pt x="44751" y="295569"/>
                      <a:pt x="44594" y="295173"/>
                    </a:cubicBezTo>
                    <a:cubicBezTo>
                      <a:pt x="43884" y="293280"/>
                      <a:pt x="43569" y="293381"/>
                      <a:pt x="43647" y="295468"/>
                    </a:cubicBezTo>
                    <a:cubicBezTo>
                      <a:pt x="43687" y="296178"/>
                      <a:pt x="43726" y="296669"/>
                      <a:pt x="43766" y="296947"/>
                    </a:cubicBezTo>
                    <a:close/>
                    <a:moveTo>
                      <a:pt x="43706" y="302861"/>
                    </a:moveTo>
                    <a:cubicBezTo>
                      <a:pt x="43785" y="303689"/>
                      <a:pt x="44022" y="303748"/>
                      <a:pt x="44416" y="303039"/>
                    </a:cubicBezTo>
                    <a:cubicBezTo>
                      <a:pt x="44771" y="302287"/>
                      <a:pt x="44830" y="301619"/>
                      <a:pt x="44594" y="301028"/>
                    </a:cubicBezTo>
                    <a:cubicBezTo>
                      <a:pt x="43884" y="299176"/>
                      <a:pt x="43549" y="299271"/>
                      <a:pt x="43588" y="301323"/>
                    </a:cubicBezTo>
                    <a:cubicBezTo>
                      <a:pt x="43628" y="301797"/>
                      <a:pt x="43667" y="302311"/>
                      <a:pt x="43706" y="302861"/>
                    </a:cubicBezTo>
                    <a:close/>
                    <a:moveTo>
                      <a:pt x="43470" y="307179"/>
                    </a:moveTo>
                    <a:cubicBezTo>
                      <a:pt x="43273" y="308048"/>
                      <a:pt x="43273" y="308775"/>
                      <a:pt x="43470" y="309367"/>
                    </a:cubicBezTo>
                    <a:cubicBezTo>
                      <a:pt x="43622" y="309799"/>
                      <a:pt x="44096" y="310023"/>
                      <a:pt x="44527" y="309870"/>
                    </a:cubicBezTo>
                    <a:cubicBezTo>
                      <a:pt x="44741" y="309793"/>
                      <a:pt x="44915" y="309633"/>
                      <a:pt x="45008" y="309426"/>
                    </a:cubicBezTo>
                    <a:cubicBezTo>
                      <a:pt x="45481" y="308125"/>
                      <a:pt x="45599" y="307279"/>
                      <a:pt x="45362" y="306883"/>
                    </a:cubicBezTo>
                    <a:cubicBezTo>
                      <a:pt x="44495" y="305386"/>
                      <a:pt x="43864" y="305481"/>
                      <a:pt x="43470" y="307179"/>
                    </a:cubicBezTo>
                    <a:close/>
                    <a:moveTo>
                      <a:pt x="43470" y="313093"/>
                    </a:moveTo>
                    <a:cubicBezTo>
                      <a:pt x="43273" y="313962"/>
                      <a:pt x="43273" y="314690"/>
                      <a:pt x="43470" y="315281"/>
                    </a:cubicBezTo>
                    <a:cubicBezTo>
                      <a:pt x="43622" y="315713"/>
                      <a:pt x="44096" y="315938"/>
                      <a:pt x="44527" y="315784"/>
                    </a:cubicBezTo>
                    <a:cubicBezTo>
                      <a:pt x="44741" y="315707"/>
                      <a:pt x="44915" y="315547"/>
                      <a:pt x="45008" y="315340"/>
                    </a:cubicBezTo>
                    <a:cubicBezTo>
                      <a:pt x="45481" y="314039"/>
                      <a:pt x="45599" y="313193"/>
                      <a:pt x="45362" y="312797"/>
                    </a:cubicBezTo>
                    <a:cubicBezTo>
                      <a:pt x="44495" y="311301"/>
                      <a:pt x="43864" y="311395"/>
                      <a:pt x="43470" y="313093"/>
                    </a:cubicBezTo>
                    <a:close/>
                    <a:moveTo>
                      <a:pt x="43470" y="337400"/>
                    </a:moveTo>
                    <a:cubicBezTo>
                      <a:pt x="43470" y="350690"/>
                      <a:pt x="43766" y="357332"/>
                      <a:pt x="44357" y="357332"/>
                    </a:cubicBezTo>
                    <a:cubicBezTo>
                      <a:pt x="44948" y="357332"/>
                      <a:pt x="45264" y="350690"/>
                      <a:pt x="45303" y="337400"/>
                    </a:cubicBezTo>
                    <a:cubicBezTo>
                      <a:pt x="45303" y="324076"/>
                      <a:pt x="44988" y="317410"/>
                      <a:pt x="44357" y="317410"/>
                    </a:cubicBezTo>
                    <a:cubicBezTo>
                      <a:pt x="43766" y="317410"/>
                      <a:pt x="43470" y="324076"/>
                      <a:pt x="43470" y="337400"/>
                    </a:cubicBezTo>
                    <a:close/>
                    <a:moveTo>
                      <a:pt x="43766" y="359402"/>
                    </a:moveTo>
                    <a:cubicBezTo>
                      <a:pt x="43490" y="360348"/>
                      <a:pt x="43371" y="361134"/>
                      <a:pt x="43411" y="361767"/>
                    </a:cubicBezTo>
                    <a:cubicBezTo>
                      <a:pt x="43569" y="365511"/>
                      <a:pt x="44140" y="365475"/>
                      <a:pt x="45126" y="361649"/>
                    </a:cubicBezTo>
                    <a:cubicBezTo>
                      <a:pt x="45362" y="360703"/>
                      <a:pt x="45284" y="359916"/>
                      <a:pt x="44889" y="359283"/>
                    </a:cubicBezTo>
                    <a:cubicBezTo>
                      <a:pt x="44416" y="358497"/>
                      <a:pt x="44042" y="358532"/>
                      <a:pt x="43766" y="359402"/>
                    </a:cubicBezTo>
                    <a:close/>
                    <a:moveTo>
                      <a:pt x="43766" y="367918"/>
                    </a:moveTo>
                    <a:cubicBezTo>
                      <a:pt x="43963" y="368669"/>
                      <a:pt x="44160" y="368705"/>
                      <a:pt x="44357" y="368036"/>
                    </a:cubicBezTo>
                    <a:cubicBezTo>
                      <a:pt x="44672" y="367167"/>
                      <a:pt x="44751" y="366516"/>
                      <a:pt x="44594" y="366085"/>
                    </a:cubicBezTo>
                    <a:cubicBezTo>
                      <a:pt x="43844" y="364192"/>
                      <a:pt x="43529" y="364310"/>
                      <a:pt x="43647" y="366440"/>
                    </a:cubicBezTo>
                    <a:cubicBezTo>
                      <a:pt x="43687" y="367149"/>
                      <a:pt x="43726" y="367640"/>
                      <a:pt x="43766" y="367918"/>
                    </a:cubicBezTo>
                    <a:close/>
                    <a:moveTo>
                      <a:pt x="43766" y="373892"/>
                    </a:moveTo>
                    <a:cubicBezTo>
                      <a:pt x="43923" y="374406"/>
                      <a:pt x="44081" y="374465"/>
                      <a:pt x="44239" y="374069"/>
                    </a:cubicBezTo>
                    <a:cubicBezTo>
                      <a:pt x="44633" y="373241"/>
                      <a:pt x="44751" y="372573"/>
                      <a:pt x="44594" y="372058"/>
                    </a:cubicBezTo>
                    <a:cubicBezTo>
                      <a:pt x="43884" y="370006"/>
                      <a:pt x="43569" y="370106"/>
                      <a:pt x="43647" y="372354"/>
                    </a:cubicBezTo>
                    <a:cubicBezTo>
                      <a:pt x="43687" y="373182"/>
                      <a:pt x="43726" y="373696"/>
                      <a:pt x="43766" y="373892"/>
                    </a:cubicBezTo>
                    <a:close/>
                  </a:path>
                </a:pathLst>
              </a:custGeom>
              <a:grpFill/>
              <a:ln w="5904" cap="flat">
                <a:noFill/>
                <a:prstDash val="solid"/>
                <a:miter/>
              </a:ln>
            </p:spPr>
            <p:txBody>
              <a:bodyPr rtlCol="0" anchor="ctr"/>
              <a:lstStyle/>
              <a:p>
                <a:endParaRPr lang="en-US"/>
              </a:p>
            </p:txBody>
          </p:sp>
          <p:sp>
            <p:nvSpPr>
              <p:cNvPr id="8" name="Free-form: Shape 650">
                <a:extLst>
                  <a:ext uri="{FF2B5EF4-FFF2-40B4-BE49-F238E27FC236}">
                    <a16:creationId xmlns:a16="http://schemas.microsoft.com/office/drawing/2014/main" id="{94C19411-D7D3-3AD1-2DC1-BB9B3818D744}"/>
                  </a:ext>
                </a:extLst>
              </p:cNvPr>
              <p:cNvSpPr/>
              <p:nvPr/>
            </p:nvSpPr>
            <p:spPr>
              <a:xfrm>
                <a:off x="3604945" y="2955655"/>
                <a:ext cx="363272" cy="597127"/>
              </a:xfrm>
              <a:custGeom>
                <a:avLst/>
                <a:gdLst>
                  <a:gd name="connsiteX0" fmla="*/ 225197 w 363272"/>
                  <a:gd name="connsiteY0" fmla="*/ 597128 h 597127"/>
                  <a:gd name="connsiteX1" fmla="*/ 214788 w 363272"/>
                  <a:gd name="connsiteY1" fmla="*/ 597128 h 597127"/>
                  <a:gd name="connsiteX2" fmla="*/ 190836 w 363272"/>
                  <a:gd name="connsiteY2" fmla="*/ 589321 h 597127"/>
                  <a:gd name="connsiteX3" fmla="*/ 185690 w 363272"/>
                  <a:gd name="connsiteY3" fmla="*/ 588966 h 597127"/>
                  <a:gd name="connsiteX4" fmla="*/ 162861 w 363272"/>
                  <a:gd name="connsiteY4" fmla="*/ 597128 h 597127"/>
                  <a:gd name="connsiteX5" fmla="*/ 151151 w 363272"/>
                  <a:gd name="connsiteY5" fmla="*/ 597128 h 597127"/>
                  <a:gd name="connsiteX6" fmla="*/ 115133 w 363272"/>
                  <a:gd name="connsiteY6" fmla="*/ 576605 h 597127"/>
                  <a:gd name="connsiteX7" fmla="*/ 109514 w 363272"/>
                  <a:gd name="connsiteY7" fmla="*/ 539878 h 597127"/>
                  <a:gd name="connsiteX8" fmla="*/ 109514 w 363272"/>
                  <a:gd name="connsiteY8" fmla="*/ 411715 h 597127"/>
                  <a:gd name="connsiteX9" fmla="*/ 106380 w 363272"/>
                  <a:gd name="connsiteY9" fmla="*/ 408581 h 597127"/>
                  <a:gd name="connsiteX10" fmla="*/ 68410 w 363272"/>
                  <a:gd name="connsiteY10" fmla="*/ 409172 h 597127"/>
                  <a:gd name="connsiteX11" fmla="*/ 37656 w 363272"/>
                  <a:gd name="connsiteY11" fmla="*/ 378477 h 597127"/>
                  <a:gd name="connsiteX12" fmla="*/ 47237 w 363272"/>
                  <a:gd name="connsiteY12" fmla="*/ 349142 h 597127"/>
                  <a:gd name="connsiteX13" fmla="*/ 45344 w 363272"/>
                  <a:gd name="connsiteY13" fmla="*/ 346954 h 597127"/>
                  <a:gd name="connsiteX14" fmla="*/ 2348 w 363272"/>
                  <a:gd name="connsiteY14" fmla="*/ 304963 h 597127"/>
                  <a:gd name="connsiteX15" fmla="*/ 48124 w 363272"/>
                  <a:gd name="connsiteY15" fmla="*/ 161896 h 597127"/>
                  <a:gd name="connsiteX16" fmla="*/ 109692 w 363272"/>
                  <a:gd name="connsiteY16" fmla="*/ 112571 h 597127"/>
                  <a:gd name="connsiteX17" fmla="*/ 111407 w 363272"/>
                  <a:gd name="connsiteY17" fmla="*/ 109732 h 597127"/>
                  <a:gd name="connsiteX18" fmla="*/ 131752 w 363272"/>
                  <a:gd name="connsiteY18" fmla="*/ 18948 h 597127"/>
                  <a:gd name="connsiteX19" fmla="*/ 227800 w 363272"/>
                  <a:gd name="connsiteY19" fmla="*/ 17529 h 597127"/>
                  <a:gd name="connsiteX20" fmla="*/ 249269 w 363272"/>
                  <a:gd name="connsiteY20" fmla="*/ 109969 h 597127"/>
                  <a:gd name="connsiteX21" fmla="*/ 251161 w 363272"/>
                  <a:gd name="connsiteY21" fmla="*/ 112867 h 597127"/>
                  <a:gd name="connsiteX22" fmla="*/ 295459 w 363272"/>
                  <a:gd name="connsiteY22" fmla="*/ 127948 h 597127"/>
                  <a:gd name="connsiteX23" fmla="*/ 309949 w 363272"/>
                  <a:gd name="connsiteY23" fmla="*/ 149890 h 597127"/>
                  <a:gd name="connsiteX24" fmla="*/ 319885 w 363272"/>
                  <a:gd name="connsiteY24" fmla="*/ 174316 h 597127"/>
                  <a:gd name="connsiteX25" fmla="*/ 355607 w 363272"/>
                  <a:gd name="connsiteY25" fmla="*/ 287161 h 597127"/>
                  <a:gd name="connsiteX26" fmla="*/ 360871 w 363272"/>
                  <a:gd name="connsiteY26" fmla="*/ 300704 h 597127"/>
                  <a:gd name="connsiteX27" fmla="*/ 361344 w 363272"/>
                  <a:gd name="connsiteY27" fmla="*/ 324539 h 597127"/>
                  <a:gd name="connsiteX28" fmla="*/ 321541 w 363272"/>
                  <a:gd name="connsiteY28" fmla="*/ 347841 h 597127"/>
                  <a:gd name="connsiteX29" fmla="*/ 319826 w 363272"/>
                  <a:gd name="connsiteY29" fmla="*/ 350207 h 597127"/>
                  <a:gd name="connsiteX30" fmla="*/ 300545 w 363272"/>
                  <a:gd name="connsiteY30" fmla="*/ 409527 h 597127"/>
                  <a:gd name="connsiteX31" fmla="*/ 266952 w 363272"/>
                  <a:gd name="connsiteY31" fmla="*/ 409527 h 597127"/>
                  <a:gd name="connsiteX32" fmla="*/ 263818 w 363272"/>
                  <a:gd name="connsiteY32" fmla="*/ 412780 h 597127"/>
                  <a:gd name="connsiteX33" fmla="*/ 264705 w 363272"/>
                  <a:gd name="connsiteY33" fmla="*/ 542125 h 597127"/>
                  <a:gd name="connsiteX34" fmla="*/ 258909 w 363272"/>
                  <a:gd name="connsiteY34" fmla="*/ 577078 h 597127"/>
                  <a:gd name="connsiteX35" fmla="*/ 225197 w 363272"/>
                  <a:gd name="connsiteY35" fmla="*/ 597128 h 597127"/>
                  <a:gd name="connsiteX36" fmla="*/ 215498 w 363272"/>
                  <a:gd name="connsiteY36" fmla="*/ 76672 h 597127"/>
                  <a:gd name="connsiteX37" fmla="*/ 180545 w 363272"/>
                  <a:gd name="connsiteY37" fmla="*/ 41718 h 597127"/>
                  <a:gd name="connsiteX38" fmla="*/ 145591 w 363272"/>
                  <a:gd name="connsiteY38" fmla="*/ 76672 h 597127"/>
                  <a:gd name="connsiteX39" fmla="*/ 180545 w 363272"/>
                  <a:gd name="connsiteY39" fmla="*/ 111625 h 597127"/>
                  <a:gd name="connsiteX40" fmla="*/ 215498 w 363272"/>
                  <a:gd name="connsiteY40" fmla="*/ 76672 h 597127"/>
                  <a:gd name="connsiteX41" fmla="*/ 76158 w 363272"/>
                  <a:gd name="connsiteY41" fmla="*/ 211221 h 597127"/>
                  <a:gd name="connsiteX42" fmla="*/ 75921 w 363272"/>
                  <a:gd name="connsiteY42" fmla="*/ 212936 h 597127"/>
                  <a:gd name="connsiteX43" fmla="*/ 76986 w 363272"/>
                  <a:gd name="connsiteY43" fmla="*/ 212818 h 597127"/>
                  <a:gd name="connsiteX44" fmla="*/ 129505 w 363272"/>
                  <a:gd name="connsiteY44" fmla="*/ 197618 h 597127"/>
                  <a:gd name="connsiteX45" fmla="*/ 132225 w 363272"/>
                  <a:gd name="connsiteY45" fmla="*/ 223760 h 597127"/>
                  <a:gd name="connsiteX46" fmla="*/ 85857 w 363272"/>
                  <a:gd name="connsiteY46" fmla="*/ 364401 h 597127"/>
                  <a:gd name="connsiteX47" fmla="*/ 87986 w 363272"/>
                  <a:gd name="connsiteY47" fmla="*/ 367358 h 597127"/>
                  <a:gd name="connsiteX48" fmla="*/ 124004 w 363272"/>
                  <a:gd name="connsiteY48" fmla="*/ 367003 h 597127"/>
                  <a:gd name="connsiteX49" fmla="*/ 151092 w 363272"/>
                  <a:gd name="connsiteY49" fmla="*/ 397284 h 597127"/>
                  <a:gd name="connsiteX50" fmla="*/ 151033 w 363272"/>
                  <a:gd name="connsiteY50" fmla="*/ 553835 h 597127"/>
                  <a:gd name="connsiteX51" fmla="*/ 154345 w 363272"/>
                  <a:gd name="connsiteY51" fmla="*/ 556083 h 597127"/>
                  <a:gd name="connsiteX52" fmla="*/ 157302 w 363272"/>
                  <a:gd name="connsiteY52" fmla="*/ 554900 h 597127"/>
                  <a:gd name="connsiteX53" fmla="*/ 160673 w 363272"/>
                  <a:gd name="connsiteY53" fmla="*/ 549932 h 597127"/>
                  <a:gd name="connsiteX54" fmla="*/ 160673 w 363272"/>
                  <a:gd name="connsiteY54" fmla="*/ 390956 h 597127"/>
                  <a:gd name="connsiteX55" fmla="*/ 185276 w 363272"/>
                  <a:gd name="connsiteY55" fmla="*/ 365998 h 597127"/>
                  <a:gd name="connsiteX56" fmla="*/ 190067 w 363272"/>
                  <a:gd name="connsiteY56" fmla="*/ 365998 h 597127"/>
                  <a:gd name="connsiteX57" fmla="*/ 214847 w 363272"/>
                  <a:gd name="connsiteY57" fmla="*/ 390779 h 597127"/>
                  <a:gd name="connsiteX58" fmla="*/ 214847 w 363272"/>
                  <a:gd name="connsiteY58" fmla="*/ 552712 h 597127"/>
                  <a:gd name="connsiteX59" fmla="*/ 217450 w 363272"/>
                  <a:gd name="connsiteY59" fmla="*/ 555373 h 597127"/>
                  <a:gd name="connsiteX60" fmla="*/ 220052 w 363272"/>
                  <a:gd name="connsiteY60" fmla="*/ 555373 h 597127"/>
                  <a:gd name="connsiteX61" fmla="*/ 223187 w 363272"/>
                  <a:gd name="connsiteY61" fmla="*/ 552238 h 597127"/>
                  <a:gd name="connsiteX62" fmla="*/ 223187 w 363272"/>
                  <a:gd name="connsiteY62" fmla="*/ 552179 h 597127"/>
                  <a:gd name="connsiteX63" fmla="*/ 222004 w 363272"/>
                  <a:gd name="connsiteY63" fmla="*/ 398172 h 597127"/>
                  <a:gd name="connsiteX64" fmla="*/ 248736 w 363272"/>
                  <a:gd name="connsiteY64" fmla="*/ 368068 h 597127"/>
                  <a:gd name="connsiteX65" fmla="*/ 279372 w 363272"/>
                  <a:gd name="connsiteY65" fmla="*/ 367654 h 597127"/>
                  <a:gd name="connsiteX66" fmla="*/ 281383 w 363272"/>
                  <a:gd name="connsiteY66" fmla="*/ 364697 h 597127"/>
                  <a:gd name="connsiteX67" fmla="*/ 234720 w 363272"/>
                  <a:gd name="connsiteY67" fmla="*/ 234583 h 597127"/>
                  <a:gd name="connsiteX68" fmla="*/ 229988 w 363272"/>
                  <a:gd name="connsiteY68" fmla="*/ 208737 h 597127"/>
                  <a:gd name="connsiteX69" fmla="*/ 252285 w 363272"/>
                  <a:gd name="connsiteY69" fmla="*/ 188511 h 597127"/>
                  <a:gd name="connsiteX70" fmla="*/ 284222 w 363272"/>
                  <a:gd name="connsiteY70" fmla="*/ 203355 h 597127"/>
                  <a:gd name="connsiteX71" fmla="*/ 285890 w 363272"/>
                  <a:gd name="connsiteY71" fmla="*/ 203503 h 597127"/>
                  <a:gd name="connsiteX72" fmla="*/ 286233 w 363272"/>
                  <a:gd name="connsiteY72" fmla="*/ 202172 h 597127"/>
                  <a:gd name="connsiteX73" fmla="*/ 270501 w 363272"/>
                  <a:gd name="connsiteY73" fmla="*/ 162961 h 597127"/>
                  <a:gd name="connsiteX74" fmla="*/ 258022 w 363272"/>
                  <a:gd name="connsiteY74" fmla="*/ 154444 h 597127"/>
                  <a:gd name="connsiteX75" fmla="*/ 111111 w 363272"/>
                  <a:gd name="connsiteY75" fmla="*/ 154385 h 597127"/>
                  <a:gd name="connsiteX76" fmla="*/ 88933 w 363272"/>
                  <a:gd name="connsiteY76" fmla="*/ 171300 h 597127"/>
                  <a:gd name="connsiteX77" fmla="*/ 76158 w 363272"/>
                  <a:gd name="connsiteY77" fmla="*/ 211221 h 597127"/>
                  <a:gd name="connsiteX78" fmla="*/ 73023 w 363272"/>
                  <a:gd name="connsiteY78" fmla="*/ 221276 h 597127"/>
                  <a:gd name="connsiteX79" fmla="*/ 73319 w 363272"/>
                  <a:gd name="connsiteY79" fmla="*/ 220862 h 597127"/>
                  <a:gd name="connsiteX80" fmla="*/ 73319 w 363272"/>
                  <a:gd name="connsiteY80" fmla="*/ 220802 h 597127"/>
                  <a:gd name="connsiteX81" fmla="*/ 70421 w 363272"/>
                  <a:gd name="connsiteY81" fmla="*/ 227426 h 597127"/>
                  <a:gd name="connsiteX82" fmla="*/ 72728 w 363272"/>
                  <a:gd name="connsiteY82" fmla="*/ 221867 h 597127"/>
                  <a:gd name="connsiteX83" fmla="*/ 73023 w 363272"/>
                  <a:gd name="connsiteY83" fmla="*/ 221276 h 597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363272" h="597127">
                    <a:moveTo>
                      <a:pt x="225197" y="597128"/>
                    </a:moveTo>
                    <a:lnTo>
                      <a:pt x="214788" y="597128"/>
                    </a:lnTo>
                    <a:cubicBezTo>
                      <a:pt x="206154" y="595868"/>
                      <a:pt x="198169" y="593266"/>
                      <a:pt x="190836" y="589321"/>
                    </a:cubicBezTo>
                    <a:cubicBezTo>
                      <a:pt x="189180" y="588416"/>
                      <a:pt x="187465" y="588298"/>
                      <a:pt x="185690" y="588966"/>
                    </a:cubicBezTo>
                    <a:lnTo>
                      <a:pt x="162861" y="597128"/>
                    </a:lnTo>
                    <a:lnTo>
                      <a:pt x="151151" y="597128"/>
                    </a:lnTo>
                    <a:cubicBezTo>
                      <a:pt x="133804" y="595075"/>
                      <a:pt x="121798" y="588239"/>
                      <a:pt x="115133" y="576605"/>
                    </a:cubicBezTo>
                    <a:cubicBezTo>
                      <a:pt x="111348" y="570023"/>
                      <a:pt x="109473" y="557780"/>
                      <a:pt x="109514" y="539878"/>
                    </a:cubicBezTo>
                    <a:cubicBezTo>
                      <a:pt x="109633" y="496626"/>
                      <a:pt x="109633" y="453902"/>
                      <a:pt x="109514" y="411715"/>
                    </a:cubicBezTo>
                    <a:cubicBezTo>
                      <a:pt x="109514" y="409627"/>
                      <a:pt x="108468" y="408581"/>
                      <a:pt x="106380" y="408581"/>
                    </a:cubicBezTo>
                    <a:cubicBezTo>
                      <a:pt x="93564" y="408504"/>
                      <a:pt x="80907" y="408699"/>
                      <a:pt x="68410" y="409172"/>
                    </a:cubicBezTo>
                    <a:cubicBezTo>
                      <a:pt x="47060" y="410000"/>
                      <a:pt x="29612" y="404618"/>
                      <a:pt x="37656" y="378477"/>
                    </a:cubicBezTo>
                    <a:cubicBezTo>
                      <a:pt x="42228" y="363650"/>
                      <a:pt x="45421" y="353874"/>
                      <a:pt x="47237" y="349142"/>
                    </a:cubicBezTo>
                    <a:cubicBezTo>
                      <a:pt x="47905" y="347327"/>
                      <a:pt x="47278" y="346599"/>
                      <a:pt x="45344" y="346954"/>
                    </a:cubicBezTo>
                    <a:cubicBezTo>
                      <a:pt x="16956" y="352395"/>
                      <a:pt x="-7884" y="335421"/>
                      <a:pt x="2348" y="304963"/>
                    </a:cubicBezTo>
                    <a:cubicBezTo>
                      <a:pt x="14809" y="267626"/>
                      <a:pt x="30068" y="219933"/>
                      <a:pt x="48124" y="161896"/>
                    </a:cubicBezTo>
                    <a:cubicBezTo>
                      <a:pt x="57510" y="131810"/>
                      <a:pt x="78033" y="115369"/>
                      <a:pt x="109692" y="112571"/>
                    </a:cubicBezTo>
                    <a:cubicBezTo>
                      <a:pt x="111543" y="112376"/>
                      <a:pt x="112117" y="111430"/>
                      <a:pt x="111407" y="109732"/>
                    </a:cubicBezTo>
                    <a:cubicBezTo>
                      <a:pt x="97136" y="74087"/>
                      <a:pt x="103914" y="43830"/>
                      <a:pt x="131752" y="18948"/>
                    </a:cubicBezTo>
                    <a:cubicBezTo>
                      <a:pt x="159431" y="-5773"/>
                      <a:pt x="199056" y="-6365"/>
                      <a:pt x="227800" y="17529"/>
                    </a:cubicBezTo>
                    <a:cubicBezTo>
                      <a:pt x="256129" y="41127"/>
                      <a:pt x="264764" y="75430"/>
                      <a:pt x="249269" y="109969"/>
                    </a:cubicBezTo>
                    <a:cubicBezTo>
                      <a:pt x="248399" y="111903"/>
                      <a:pt x="249032" y="112867"/>
                      <a:pt x="251161" y="112867"/>
                    </a:cubicBezTo>
                    <a:cubicBezTo>
                      <a:pt x="269218" y="112908"/>
                      <a:pt x="283985" y="117935"/>
                      <a:pt x="295459" y="127948"/>
                    </a:cubicBezTo>
                    <a:cubicBezTo>
                      <a:pt x="299522" y="131538"/>
                      <a:pt x="304348" y="138848"/>
                      <a:pt x="309949" y="149890"/>
                    </a:cubicBezTo>
                    <a:cubicBezTo>
                      <a:pt x="313776" y="157502"/>
                      <a:pt x="317088" y="165640"/>
                      <a:pt x="319885" y="174316"/>
                    </a:cubicBezTo>
                    <a:cubicBezTo>
                      <a:pt x="332027" y="212008"/>
                      <a:pt x="343939" y="249623"/>
                      <a:pt x="355607" y="287161"/>
                    </a:cubicBezTo>
                    <a:cubicBezTo>
                      <a:pt x="355767" y="287557"/>
                      <a:pt x="357518" y="292069"/>
                      <a:pt x="360871" y="300704"/>
                    </a:cubicBezTo>
                    <a:cubicBezTo>
                      <a:pt x="363905" y="308434"/>
                      <a:pt x="364065" y="316377"/>
                      <a:pt x="361344" y="324539"/>
                    </a:cubicBezTo>
                    <a:cubicBezTo>
                      <a:pt x="355743" y="341217"/>
                      <a:pt x="342478" y="348982"/>
                      <a:pt x="321541" y="347841"/>
                    </a:cubicBezTo>
                    <a:cubicBezTo>
                      <a:pt x="319725" y="347764"/>
                      <a:pt x="319158" y="348551"/>
                      <a:pt x="319826" y="350207"/>
                    </a:cubicBezTo>
                    <a:cubicBezTo>
                      <a:pt x="330649" y="376939"/>
                      <a:pt x="347800" y="410887"/>
                      <a:pt x="300545" y="409527"/>
                    </a:cubicBezTo>
                    <a:cubicBezTo>
                      <a:pt x="286706" y="409095"/>
                      <a:pt x="275510" y="409095"/>
                      <a:pt x="266952" y="409527"/>
                    </a:cubicBezTo>
                    <a:cubicBezTo>
                      <a:pt x="264865" y="409604"/>
                      <a:pt x="263818" y="410692"/>
                      <a:pt x="263818" y="412780"/>
                    </a:cubicBezTo>
                    <a:cubicBezTo>
                      <a:pt x="263895" y="462223"/>
                      <a:pt x="264190" y="505338"/>
                      <a:pt x="264705" y="542125"/>
                    </a:cubicBezTo>
                    <a:cubicBezTo>
                      <a:pt x="264941" y="558643"/>
                      <a:pt x="263007" y="570295"/>
                      <a:pt x="258909" y="577078"/>
                    </a:cubicBezTo>
                    <a:cubicBezTo>
                      <a:pt x="252285" y="588037"/>
                      <a:pt x="241048" y="594721"/>
                      <a:pt x="225197" y="597128"/>
                    </a:cubicBezTo>
                    <a:close/>
                    <a:moveTo>
                      <a:pt x="215498" y="76672"/>
                    </a:moveTo>
                    <a:cubicBezTo>
                      <a:pt x="215498" y="57367"/>
                      <a:pt x="199849" y="41718"/>
                      <a:pt x="180545" y="41718"/>
                    </a:cubicBezTo>
                    <a:cubicBezTo>
                      <a:pt x="161241" y="41718"/>
                      <a:pt x="145591" y="57367"/>
                      <a:pt x="145591" y="76672"/>
                    </a:cubicBezTo>
                    <a:cubicBezTo>
                      <a:pt x="145591" y="95976"/>
                      <a:pt x="161241" y="111625"/>
                      <a:pt x="180545" y="111625"/>
                    </a:cubicBezTo>
                    <a:cubicBezTo>
                      <a:pt x="199849" y="111625"/>
                      <a:pt x="215498" y="95976"/>
                      <a:pt x="215498" y="76672"/>
                    </a:cubicBezTo>
                    <a:close/>
                    <a:moveTo>
                      <a:pt x="76158" y="211221"/>
                    </a:moveTo>
                    <a:cubicBezTo>
                      <a:pt x="75963" y="211890"/>
                      <a:pt x="75880" y="212463"/>
                      <a:pt x="75921" y="212936"/>
                    </a:cubicBezTo>
                    <a:cubicBezTo>
                      <a:pt x="75963" y="214634"/>
                      <a:pt x="76318" y="214592"/>
                      <a:pt x="76986" y="212818"/>
                    </a:cubicBezTo>
                    <a:cubicBezTo>
                      <a:pt x="84911" y="191231"/>
                      <a:pt x="111407" y="176682"/>
                      <a:pt x="129505" y="197618"/>
                    </a:cubicBezTo>
                    <a:cubicBezTo>
                      <a:pt x="135419" y="204479"/>
                      <a:pt x="135005" y="215420"/>
                      <a:pt x="132225" y="223760"/>
                    </a:cubicBezTo>
                    <a:cubicBezTo>
                      <a:pt x="128990" y="233500"/>
                      <a:pt x="113536" y="280377"/>
                      <a:pt x="85857" y="364401"/>
                    </a:cubicBezTo>
                    <a:cubicBezTo>
                      <a:pt x="85189" y="366412"/>
                      <a:pt x="85899" y="367400"/>
                      <a:pt x="87986" y="367358"/>
                    </a:cubicBezTo>
                    <a:cubicBezTo>
                      <a:pt x="110301" y="367240"/>
                      <a:pt x="122307" y="367122"/>
                      <a:pt x="124004" y="367003"/>
                    </a:cubicBezTo>
                    <a:cubicBezTo>
                      <a:pt x="145946" y="365170"/>
                      <a:pt x="151092" y="376939"/>
                      <a:pt x="151092" y="397284"/>
                    </a:cubicBezTo>
                    <a:cubicBezTo>
                      <a:pt x="151133" y="449880"/>
                      <a:pt x="151109" y="502068"/>
                      <a:pt x="151033" y="553835"/>
                    </a:cubicBezTo>
                    <a:cubicBezTo>
                      <a:pt x="151033" y="556201"/>
                      <a:pt x="152138" y="556952"/>
                      <a:pt x="154345" y="556083"/>
                    </a:cubicBezTo>
                    <a:lnTo>
                      <a:pt x="157302" y="554900"/>
                    </a:lnTo>
                    <a:cubicBezTo>
                      <a:pt x="159549" y="553995"/>
                      <a:pt x="160673" y="552339"/>
                      <a:pt x="160673" y="549932"/>
                    </a:cubicBezTo>
                    <a:lnTo>
                      <a:pt x="160673" y="390956"/>
                    </a:lnTo>
                    <a:cubicBezTo>
                      <a:pt x="160673" y="374319"/>
                      <a:pt x="168876" y="365998"/>
                      <a:pt x="185276" y="365998"/>
                    </a:cubicBezTo>
                    <a:lnTo>
                      <a:pt x="190067" y="365998"/>
                    </a:lnTo>
                    <a:cubicBezTo>
                      <a:pt x="206585" y="365998"/>
                      <a:pt x="214847" y="374260"/>
                      <a:pt x="214847" y="390779"/>
                    </a:cubicBezTo>
                    <a:lnTo>
                      <a:pt x="214847" y="552712"/>
                    </a:lnTo>
                    <a:cubicBezTo>
                      <a:pt x="214847" y="554486"/>
                      <a:pt x="215717" y="555373"/>
                      <a:pt x="217450" y="555373"/>
                    </a:cubicBezTo>
                    <a:lnTo>
                      <a:pt x="220052" y="555373"/>
                    </a:lnTo>
                    <a:cubicBezTo>
                      <a:pt x="221785" y="555373"/>
                      <a:pt x="223187" y="553971"/>
                      <a:pt x="223187" y="552238"/>
                    </a:cubicBezTo>
                    <a:cubicBezTo>
                      <a:pt x="223187" y="552221"/>
                      <a:pt x="223187" y="552197"/>
                      <a:pt x="223187" y="552179"/>
                    </a:cubicBezTo>
                    <a:cubicBezTo>
                      <a:pt x="222873" y="500766"/>
                      <a:pt x="222477" y="449430"/>
                      <a:pt x="222004" y="398172"/>
                    </a:cubicBezTo>
                    <a:cubicBezTo>
                      <a:pt x="221826" y="378714"/>
                      <a:pt x="226853" y="365880"/>
                      <a:pt x="248736" y="368068"/>
                    </a:cubicBezTo>
                    <a:cubicBezTo>
                      <a:pt x="253391" y="368500"/>
                      <a:pt x="263599" y="368364"/>
                      <a:pt x="279372" y="367654"/>
                    </a:cubicBezTo>
                    <a:cubicBezTo>
                      <a:pt x="281383" y="367577"/>
                      <a:pt x="282051" y="366589"/>
                      <a:pt x="281383" y="364697"/>
                    </a:cubicBezTo>
                    <a:cubicBezTo>
                      <a:pt x="266047" y="321245"/>
                      <a:pt x="250493" y="277875"/>
                      <a:pt x="234720" y="234583"/>
                    </a:cubicBezTo>
                    <a:cubicBezTo>
                      <a:pt x="230420" y="222831"/>
                      <a:pt x="228847" y="214220"/>
                      <a:pt x="229988" y="208737"/>
                    </a:cubicBezTo>
                    <a:cubicBezTo>
                      <a:pt x="232312" y="197423"/>
                      <a:pt x="239747" y="190681"/>
                      <a:pt x="252285" y="188511"/>
                    </a:cubicBezTo>
                    <a:cubicBezTo>
                      <a:pt x="265769" y="186204"/>
                      <a:pt x="275232" y="192887"/>
                      <a:pt x="284222" y="203355"/>
                    </a:cubicBezTo>
                    <a:cubicBezTo>
                      <a:pt x="284642" y="203858"/>
                      <a:pt x="285387" y="203923"/>
                      <a:pt x="285890" y="203503"/>
                    </a:cubicBezTo>
                    <a:cubicBezTo>
                      <a:pt x="286274" y="203178"/>
                      <a:pt x="286410" y="202646"/>
                      <a:pt x="286233" y="202172"/>
                    </a:cubicBezTo>
                    <a:lnTo>
                      <a:pt x="270501" y="162961"/>
                    </a:lnTo>
                    <a:cubicBezTo>
                      <a:pt x="268466" y="157827"/>
                      <a:pt x="263522" y="154450"/>
                      <a:pt x="258022" y="154444"/>
                    </a:cubicBezTo>
                    <a:cubicBezTo>
                      <a:pt x="205503" y="154131"/>
                      <a:pt x="156533" y="154107"/>
                      <a:pt x="111111" y="154385"/>
                    </a:cubicBezTo>
                    <a:cubicBezTo>
                      <a:pt x="100270" y="154427"/>
                      <a:pt x="92878" y="160063"/>
                      <a:pt x="88933" y="171300"/>
                    </a:cubicBezTo>
                    <a:cubicBezTo>
                      <a:pt x="82941" y="188215"/>
                      <a:pt x="78683" y="201522"/>
                      <a:pt x="76158" y="211221"/>
                    </a:cubicBezTo>
                    <a:close/>
                    <a:moveTo>
                      <a:pt x="73023" y="221276"/>
                    </a:moveTo>
                    <a:cubicBezTo>
                      <a:pt x="73100" y="221157"/>
                      <a:pt x="73201" y="221021"/>
                      <a:pt x="73319" y="220862"/>
                    </a:cubicBezTo>
                    <a:lnTo>
                      <a:pt x="73319" y="220802"/>
                    </a:lnTo>
                    <a:cubicBezTo>
                      <a:pt x="71148" y="222535"/>
                      <a:pt x="70184" y="224747"/>
                      <a:pt x="70421" y="227426"/>
                    </a:cubicBezTo>
                    <a:cubicBezTo>
                      <a:pt x="71562" y="225729"/>
                      <a:pt x="72331" y="223878"/>
                      <a:pt x="72728" y="221867"/>
                    </a:cubicBezTo>
                    <a:cubicBezTo>
                      <a:pt x="72769" y="221672"/>
                      <a:pt x="72864" y="221471"/>
                      <a:pt x="73023" y="221276"/>
                    </a:cubicBezTo>
                    <a:close/>
                  </a:path>
                </a:pathLst>
              </a:custGeom>
              <a:grpFill/>
              <a:ln w="5904" cap="flat">
                <a:noFill/>
                <a:prstDash val="solid"/>
                <a:miter/>
              </a:ln>
            </p:spPr>
            <p:txBody>
              <a:bodyPr rtlCol="0" anchor="ctr"/>
              <a:lstStyle/>
              <a:p>
                <a:endParaRPr lang="en-US"/>
              </a:p>
            </p:txBody>
          </p:sp>
        </p:grpSp>
      </p:grpSp>
      <p:sp>
        <p:nvSpPr>
          <p:cNvPr id="72" name="TextBox 71">
            <a:extLst>
              <a:ext uri="{FF2B5EF4-FFF2-40B4-BE49-F238E27FC236}">
                <a16:creationId xmlns:a16="http://schemas.microsoft.com/office/drawing/2014/main" id="{4D7D9CA4-36E0-33BF-1300-1C7ACB68FBDE}"/>
              </a:ext>
            </a:extLst>
          </p:cNvPr>
          <p:cNvSpPr txBox="1"/>
          <p:nvPr/>
        </p:nvSpPr>
        <p:spPr>
          <a:xfrm>
            <a:off x="592818" y="4542001"/>
            <a:ext cx="14795600" cy="1079206"/>
          </a:xfrm>
          <a:prstGeom prst="rect">
            <a:avLst/>
          </a:prstGeom>
          <a:noFill/>
        </p:spPr>
        <p:txBody>
          <a:bodyPr wrap="square">
            <a:spAutoFit/>
          </a:bodyPr>
          <a:lstStyle/>
          <a:p>
            <a:pPr algn="just">
              <a:lnSpc>
                <a:spcPct val="107000"/>
              </a:lnSpc>
              <a:spcAft>
                <a:spcPts val="800"/>
              </a:spcAft>
            </a:pPr>
            <a:r>
              <a:rPr lang="it-IT" b="1">
                <a:solidFill>
                  <a:srgbClr val="7BA8EC"/>
                </a:solidFill>
                <a:latin typeface="Titillium Web" panose="00000500000000000000" pitchFamily="2" charset="0"/>
              </a:rPr>
              <a:t>CONSENSO ALL’ELABORAZIONE DEL PROGETTO DI VITA A SEGUITO DELLA VISITA MEDICO-LEGALE</a:t>
            </a:r>
          </a:p>
          <a:p>
            <a:pPr algn="just">
              <a:lnSpc>
                <a:spcPct val="107000"/>
              </a:lnSpc>
              <a:spcAft>
                <a:spcPts val="800"/>
              </a:spcAft>
            </a:pPr>
            <a:r>
              <a:rPr lang="it-IT" kern="100">
                <a:solidFill>
                  <a:schemeClr val="bg1"/>
                </a:solidFill>
                <a:latin typeface="Titillium Web" panose="00000500000000000000" pitchFamily="2" charset="0"/>
                <a:cs typeface="Times New Roman" panose="02020603050405020304" pitchFamily="18" charset="0"/>
              </a:rPr>
              <a:t>Possibilità di </a:t>
            </a:r>
            <a:r>
              <a:rPr lang="it-IT" b="1" kern="100">
                <a:solidFill>
                  <a:schemeClr val="bg1"/>
                </a:solidFill>
                <a:latin typeface="Titillium Web" panose="00000500000000000000" pitchFamily="2" charset="0"/>
                <a:cs typeface="Times New Roman" panose="02020603050405020304" pitchFamily="18" charset="0"/>
              </a:rPr>
              <a:t>presentare istanza per l’elaborazione del Progetto di vita </a:t>
            </a:r>
            <a:r>
              <a:rPr lang="it-IT" kern="100">
                <a:solidFill>
                  <a:schemeClr val="bg1"/>
                </a:solidFill>
                <a:latin typeface="Titillium Web" panose="00000500000000000000" pitchFamily="2" charset="0"/>
                <a:cs typeface="Times New Roman" panose="02020603050405020304" pitchFamily="18" charset="0"/>
              </a:rPr>
              <a:t>tramite invio telematico del certificato della condizione di disabilità agli Enti competenti, utilizzando il servizio INPS dedicato</a:t>
            </a:r>
          </a:p>
        </p:txBody>
      </p:sp>
    </p:spTree>
    <p:extLst>
      <p:ext uri="{BB962C8B-B14F-4D97-AF65-F5344CB8AC3E}">
        <p14:creationId xmlns:p14="http://schemas.microsoft.com/office/powerpoint/2010/main" val="193755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94"/>
                                        </p:tgtEl>
                                        <p:attrNameLst>
                                          <p:attrName>style.visibility</p:attrName>
                                        </p:attrNameLst>
                                      </p:cBhvr>
                                      <p:to>
                                        <p:strVal val="visible"/>
                                      </p:to>
                                    </p:set>
                                    <p:anim calcmode="lin" valueType="num">
                                      <p:cBhvr additive="base">
                                        <p:cTn id="7" dur="750" fill="hold"/>
                                        <p:tgtEl>
                                          <p:spTgt spid="94"/>
                                        </p:tgtEl>
                                        <p:attrNameLst>
                                          <p:attrName>ppt_x</p:attrName>
                                        </p:attrNameLst>
                                      </p:cBhvr>
                                      <p:tavLst>
                                        <p:tav tm="0">
                                          <p:val>
                                            <p:strVal val="#ppt_x"/>
                                          </p:val>
                                        </p:tav>
                                        <p:tav tm="100000">
                                          <p:val>
                                            <p:strVal val="#ppt_x"/>
                                          </p:val>
                                        </p:tav>
                                      </p:tavLst>
                                    </p:anim>
                                    <p:anim calcmode="lin" valueType="num">
                                      <p:cBhvr additive="base">
                                        <p:cTn id="8" dur="750" fill="hold"/>
                                        <p:tgtEl>
                                          <p:spTgt spid="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B0148-1857-B6CE-8B3A-3AA849542BEB}"/>
            </a:ext>
          </a:extLst>
        </p:cNvPr>
        <p:cNvGrpSpPr/>
        <p:nvPr/>
      </p:nvGrpSpPr>
      <p:grpSpPr>
        <a:xfrm>
          <a:off x="0" y="0"/>
          <a:ext cx="0" cy="0"/>
          <a:chOff x="0" y="0"/>
          <a:chExt cx="0" cy="0"/>
        </a:xfrm>
      </p:grpSpPr>
      <p:sp>
        <p:nvSpPr>
          <p:cNvPr id="8" name="Rectangle 7">
            <a:extLst>
              <a:ext uri="{FF2B5EF4-FFF2-40B4-BE49-F238E27FC236}">
                <a16:creationId xmlns:a16="http://schemas.microsoft.com/office/drawing/2014/main" id="{BBA57E18-296C-FA9F-A7CD-46C1CB58C54D}"/>
              </a:ext>
            </a:extLst>
          </p:cNvPr>
          <p:cNvSpPr/>
          <p:nvPr/>
        </p:nvSpPr>
        <p:spPr>
          <a:xfrm>
            <a:off x="162434" y="-7744"/>
            <a:ext cx="16884000" cy="223225"/>
          </a:xfrm>
          <a:prstGeom prst="rect">
            <a:avLst/>
          </a:prstGeom>
          <a:noFill/>
          <a:ln>
            <a:noFill/>
          </a:ln>
        </p:spPr>
        <p:style>
          <a:lnRef idx="2">
            <a:schemeClr val="accent5">
              <a:shade val="15000"/>
            </a:schemeClr>
          </a:lnRef>
          <a:fillRef idx="1">
            <a:schemeClr val="accent5"/>
          </a:fillRef>
          <a:effectRef idx="0">
            <a:schemeClr val="accent5"/>
          </a:effectRef>
          <a:fontRef idx="minor">
            <a:schemeClr val="lt1"/>
          </a:fontRef>
        </p:style>
        <p:txBody>
          <a:bodyPr rtlCol="0" anchor="t" anchorCtr="0"/>
          <a:lstStyle/>
          <a:p>
            <a:r>
              <a:rPr lang="it-IT" sz="2000" i="1">
                <a:solidFill>
                  <a:schemeClr val="bg1"/>
                </a:solidFill>
                <a:latin typeface="Titillium Web" pitchFamily="2" charset="77"/>
              </a:rPr>
              <a:t>Direzione Centrale Salute e Prestazioni di Disabilità</a:t>
            </a:r>
          </a:p>
        </p:txBody>
      </p:sp>
      <p:sp>
        <p:nvSpPr>
          <p:cNvPr id="10" name="Title 3">
            <a:extLst>
              <a:ext uri="{FF2B5EF4-FFF2-40B4-BE49-F238E27FC236}">
                <a16:creationId xmlns:a16="http://schemas.microsoft.com/office/drawing/2014/main" id="{0160F6DD-2DFA-223A-A540-EA56552044FC}"/>
              </a:ext>
            </a:extLst>
          </p:cNvPr>
          <p:cNvSpPr txBox="1">
            <a:spLocks/>
          </p:cNvSpPr>
          <p:nvPr/>
        </p:nvSpPr>
        <p:spPr>
          <a:xfrm>
            <a:off x="221426" y="365785"/>
            <a:ext cx="16459000" cy="694732"/>
          </a:xfrm>
          <a:prstGeom prst="rect">
            <a:avLst/>
          </a:prstGeom>
        </p:spPr>
        <p:txBody>
          <a:bodyPr vert="horz" lIns="91440" tIns="45720" rIns="91440" bIns="45720" rtlCol="0" anchor="t">
            <a:noAutofit/>
          </a:bodyPr>
          <a:lstStyle>
            <a:lvl1pPr algn="l" defTabSz="914400" rtl="0" eaLnBrk="1" latinLnBrk="0" hangingPunct="1">
              <a:lnSpc>
                <a:spcPct val="90000"/>
              </a:lnSpc>
              <a:spcBef>
                <a:spcPct val="0"/>
              </a:spcBef>
              <a:buNone/>
              <a:defRPr sz="6000" b="1" i="0" kern="1200">
                <a:solidFill>
                  <a:srgbClr val="2F6DD5"/>
                </a:solidFill>
                <a:latin typeface="Titillium Web" pitchFamily="2" charset="77"/>
                <a:ea typeface="+mj-ea"/>
                <a:cs typeface="+mj-cs"/>
              </a:defRPr>
            </a:lvl1pPr>
          </a:lstStyle>
          <a:p>
            <a:r>
              <a:rPr lang="it-IT" sz="4200" i="1" noProof="0" dirty="0">
                <a:solidFill>
                  <a:schemeClr val="bg1"/>
                </a:solidFill>
              </a:rPr>
              <a:t>Le province in sperimentazione</a:t>
            </a:r>
          </a:p>
        </p:txBody>
      </p:sp>
      <p:sp>
        <p:nvSpPr>
          <p:cNvPr id="11" name="TextBox 10">
            <a:extLst>
              <a:ext uri="{FF2B5EF4-FFF2-40B4-BE49-F238E27FC236}">
                <a16:creationId xmlns:a16="http://schemas.microsoft.com/office/drawing/2014/main" id="{21D5F97C-0DF0-0D72-7D06-5DDFE2F00F40}"/>
              </a:ext>
            </a:extLst>
          </p:cNvPr>
          <p:cNvSpPr txBox="1"/>
          <p:nvPr/>
        </p:nvSpPr>
        <p:spPr>
          <a:xfrm>
            <a:off x="28275" y="1071568"/>
            <a:ext cx="18144872" cy="400110"/>
          </a:xfrm>
          <a:prstGeom prst="rect">
            <a:avLst/>
          </a:prstGeom>
          <a:noFill/>
        </p:spPr>
        <p:txBody>
          <a:bodyPr wrap="square" rtlCol="0">
            <a:spAutoFit/>
          </a:bodyPr>
          <a:lstStyle/>
          <a:p>
            <a:pPr>
              <a:defRPr/>
            </a:pPr>
            <a:r>
              <a:rPr lang="it-IT" sz="2000" noProof="0" dirty="0">
                <a:solidFill>
                  <a:schemeClr val="bg1"/>
                </a:solidFill>
                <a:latin typeface="Titillium Web" panose="00000500000000000000" pitchFamily="2" charset="0"/>
              </a:rPr>
              <a:t>Di seguito, l’elenco delle </a:t>
            </a:r>
            <a:r>
              <a:rPr lang="it-IT" sz="2000" b="1" noProof="0" dirty="0">
                <a:solidFill>
                  <a:schemeClr val="bg1"/>
                </a:solidFill>
                <a:latin typeface="Titillium Web" panose="00000500000000000000" pitchFamily="2" charset="0"/>
              </a:rPr>
              <a:t>province interessate dalla sperimentazione </a:t>
            </a:r>
            <a:r>
              <a:rPr lang="it-IT" sz="2000" noProof="0" dirty="0">
                <a:solidFill>
                  <a:schemeClr val="bg1"/>
                </a:solidFill>
                <a:latin typeface="Titillium Web" panose="00000500000000000000" pitchFamily="2" charset="0"/>
              </a:rPr>
              <a:t>della Riforma. </a:t>
            </a:r>
          </a:p>
        </p:txBody>
      </p:sp>
      <p:sp>
        <p:nvSpPr>
          <p:cNvPr id="44" name="Rectangle 43">
            <a:extLst>
              <a:ext uri="{FF2B5EF4-FFF2-40B4-BE49-F238E27FC236}">
                <a16:creationId xmlns:a16="http://schemas.microsoft.com/office/drawing/2014/main" id="{2F243A7D-3DF1-67CE-E865-F5E4983AA18B}"/>
              </a:ext>
            </a:extLst>
          </p:cNvPr>
          <p:cNvSpPr/>
          <p:nvPr/>
        </p:nvSpPr>
        <p:spPr>
          <a:xfrm>
            <a:off x="10744200" y="2240280"/>
            <a:ext cx="457200" cy="400110"/>
          </a:xfrm>
          <a:prstGeom prst="rect">
            <a:avLst/>
          </a:prstGeom>
          <a:solidFill>
            <a:srgbClr val="002460"/>
          </a:solidFill>
          <a:ln>
            <a:solidFill>
              <a:srgbClr val="0024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17" name="Group 16">
            <a:extLst>
              <a:ext uri="{FF2B5EF4-FFF2-40B4-BE49-F238E27FC236}">
                <a16:creationId xmlns:a16="http://schemas.microsoft.com/office/drawing/2014/main" id="{BF001A8A-F007-058E-7FE3-454A68A53907}"/>
              </a:ext>
            </a:extLst>
          </p:cNvPr>
          <p:cNvGrpSpPr/>
          <p:nvPr/>
        </p:nvGrpSpPr>
        <p:grpSpPr>
          <a:xfrm>
            <a:off x="280025" y="2232206"/>
            <a:ext cx="7389915" cy="1507386"/>
            <a:chOff x="280025" y="2232206"/>
            <a:chExt cx="7389915" cy="1507386"/>
          </a:xfrm>
        </p:grpSpPr>
        <p:sp>
          <p:nvSpPr>
            <p:cNvPr id="7" name="Freeform 89">
              <a:extLst>
                <a:ext uri="{FF2B5EF4-FFF2-40B4-BE49-F238E27FC236}">
                  <a16:creationId xmlns:a16="http://schemas.microsoft.com/office/drawing/2014/main" id="{2B416FA3-327E-E448-DABD-65FD44823BEC}"/>
                </a:ext>
              </a:extLst>
            </p:cNvPr>
            <p:cNvSpPr/>
            <p:nvPr/>
          </p:nvSpPr>
          <p:spPr>
            <a:xfrm>
              <a:off x="469940" y="2382392"/>
              <a:ext cx="7200000" cy="1357200"/>
            </a:xfrm>
            <a:prstGeom prst="round1Rect">
              <a:avLst/>
            </a:prstGeom>
            <a:gradFill flip="none" rotWithShape="1">
              <a:gsLst>
                <a:gs pos="0">
                  <a:schemeClr val="bg1">
                    <a:alpha val="0"/>
                  </a:schemeClr>
                </a:gs>
                <a:gs pos="74000">
                  <a:schemeClr val="bg2">
                    <a:alpha val="1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16000" bIns="108000" rtlCol="0" anchor="t">
              <a:noAutofit/>
            </a:bodyPr>
            <a:lstStyle/>
            <a:p>
              <a:pPr defTabSz="1371600">
                <a:lnSpc>
                  <a:spcPts val="2520"/>
                </a:lnSpc>
                <a:defRPr/>
              </a:pPr>
              <a:endParaRPr lang="id-ID" sz="1350">
                <a:solidFill>
                  <a:srgbClr val="FFFFFF">
                    <a:alpha val="50000"/>
                  </a:srgbClr>
                </a:solidFill>
                <a:latin typeface="Century Gothic" panose="020B0502020202020204" pitchFamily="34" charset="0"/>
              </a:endParaRPr>
            </a:p>
          </p:txBody>
        </p:sp>
        <p:grpSp>
          <p:nvGrpSpPr>
            <p:cNvPr id="9" name="Group 8">
              <a:extLst>
                <a:ext uri="{FF2B5EF4-FFF2-40B4-BE49-F238E27FC236}">
                  <a16:creationId xmlns:a16="http://schemas.microsoft.com/office/drawing/2014/main" id="{F2F0F4B2-0A68-FFA5-7C00-2160764133A8}"/>
                </a:ext>
              </a:extLst>
            </p:cNvPr>
            <p:cNvGrpSpPr/>
            <p:nvPr/>
          </p:nvGrpSpPr>
          <p:grpSpPr>
            <a:xfrm>
              <a:off x="280025" y="2232206"/>
              <a:ext cx="5996494" cy="850959"/>
              <a:chOff x="875535" y="1624744"/>
              <a:chExt cx="3309189" cy="705364"/>
            </a:xfrm>
          </p:grpSpPr>
          <p:sp>
            <p:nvSpPr>
              <p:cNvPr id="12" name="Freeform 5">
                <a:extLst>
                  <a:ext uri="{FF2B5EF4-FFF2-40B4-BE49-F238E27FC236}">
                    <a16:creationId xmlns:a16="http://schemas.microsoft.com/office/drawing/2014/main" id="{7FF4E435-BBE4-32EB-1C73-9B39A90012D7}"/>
                  </a:ext>
                </a:extLst>
              </p:cNvPr>
              <p:cNvSpPr>
                <a:spLocks/>
              </p:cNvSpPr>
              <p:nvPr/>
            </p:nvSpPr>
            <p:spPr bwMode="auto">
              <a:xfrm flipH="1">
                <a:off x="875535" y="1624744"/>
                <a:ext cx="3309189" cy="404617"/>
              </a:xfrm>
              <a:custGeom>
                <a:avLst/>
                <a:gdLst>
                  <a:gd name="T0" fmla="*/ 71 w 849"/>
                  <a:gd name="T1" fmla="*/ 141 h 141"/>
                  <a:gd name="T2" fmla="*/ 0 w 849"/>
                  <a:gd name="T3" fmla="*/ 70 h 141"/>
                  <a:gd name="T4" fmla="*/ 71 w 849"/>
                  <a:gd name="T5" fmla="*/ 0 h 141"/>
                  <a:gd name="T6" fmla="*/ 816 w 849"/>
                  <a:gd name="T7" fmla="*/ 0 h 141"/>
                  <a:gd name="T8" fmla="*/ 849 w 849"/>
                  <a:gd name="T9" fmla="*/ 141 h 141"/>
                  <a:gd name="T10" fmla="*/ 71 w 849"/>
                  <a:gd name="T11" fmla="*/ 141 h 141"/>
                </a:gdLst>
                <a:ahLst/>
                <a:cxnLst>
                  <a:cxn ang="0">
                    <a:pos x="T0" y="T1"/>
                  </a:cxn>
                  <a:cxn ang="0">
                    <a:pos x="T2" y="T3"/>
                  </a:cxn>
                  <a:cxn ang="0">
                    <a:pos x="T4" y="T5"/>
                  </a:cxn>
                  <a:cxn ang="0">
                    <a:pos x="T6" y="T7"/>
                  </a:cxn>
                  <a:cxn ang="0">
                    <a:pos x="T8" y="T9"/>
                  </a:cxn>
                  <a:cxn ang="0">
                    <a:pos x="T10" y="T11"/>
                  </a:cxn>
                </a:cxnLst>
                <a:rect l="0" t="0" r="r" b="b"/>
                <a:pathLst>
                  <a:path w="849" h="141">
                    <a:moveTo>
                      <a:pt x="71" y="141"/>
                    </a:moveTo>
                    <a:cubicBezTo>
                      <a:pt x="32" y="141"/>
                      <a:pt x="0" y="109"/>
                      <a:pt x="0" y="70"/>
                    </a:cubicBezTo>
                    <a:cubicBezTo>
                      <a:pt x="0" y="31"/>
                      <a:pt x="32" y="0"/>
                      <a:pt x="71" y="0"/>
                    </a:cubicBezTo>
                    <a:cubicBezTo>
                      <a:pt x="816" y="0"/>
                      <a:pt x="816" y="0"/>
                      <a:pt x="816" y="0"/>
                    </a:cubicBezTo>
                    <a:cubicBezTo>
                      <a:pt x="849" y="141"/>
                      <a:pt x="849" y="141"/>
                      <a:pt x="849" y="141"/>
                    </a:cubicBezTo>
                    <a:lnTo>
                      <a:pt x="71" y="141"/>
                    </a:lnTo>
                    <a:close/>
                  </a:path>
                </a:pathLst>
              </a:custGeom>
              <a:solidFill>
                <a:srgbClr val="85429B"/>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56" tIns="34299" rIns="68598" bIns="34299" numCol="1" spcCol="0" rtlCol="0" fromWordArt="0" anchor="ctr" anchorCtr="0" forceAA="0" compatLnSpc="1">
                <a:prstTxWarp prst="textNoShape">
                  <a:avLst/>
                </a:prstTxWarp>
                <a:noAutofit/>
              </a:bodyPr>
              <a:lstStyle/>
              <a:p>
                <a:pPr lvl="0" algn="ctr" defTabSz="1371600">
                  <a:defRPr/>
                </a:pPr>
                <a:r>
                  <a:rPr lang="it-IT" sz="2000" b="1" i="1">
                    <a:solidFill>
                      <a:srgbClr val="FFFFFF"/>
                    </a:solidFill>
                    <a:latin typeface="Titillium Web" panose="00000500000000000000" pitchFamily="2" charset="0"/>
                  </a:rPr>
                  <a:t>Province in sperimentazione dal 1°gennaio 2025 </a:t>
                </a:r>
                <a:endParaRPr lang="it-IT" sz="2000" i="1">
                  <a:solidFill>
                    <a:srgbClr val="FFFFFF"/>
                  </a:solidFill>
                  <a:latin typeface="Titillium Web" panose="00000500000000000000" pitchFamily="2" charset="0"/>
                </a:endParaRPr>
              </a:p>
            </p:txBody>
          </p:sp>
          <p:sp>
            <p:nvSpPr>
              <p:cNvPr id="13" name="Freeform 6">
                <a:extLst>
                  <a:ext uri="{FF2B5EF4-FFF2-40B4-BE49-F238E27FC236}">
                    <a16:creationId xmlns:a16="http://schemas.microsoft.com/office/drawing/2014/main" id="{92255F05-D84F-510A-A55C-6C5D7B0107FD}"/>
                  </a:ext>
                </a:extLst>
              </p:cNvPr>
              <p:cNvSpPr>
                <a:spLocks/>
              </p:cNvSpPr>
              <p:nvPr/>
            </p:nvSpPr>
            <p:spPr bwMode="auto">
              <a:xfrm flipH="1">
                <a:off x="875536" y="2029361"/>
                <a:ext cx="129236" cy="300747"/>
              </a:xfrm>
              <a:custGeom>
                <a:avLst/>
                <a:gdLst>
                  <a:gd name="T0" fmla="*/ 107 w 107"/>
                  <a:gd name="T1" fmla="*/ 0 h 249"/>
                  <a:gd name="T2" fmla="*/ 0 w 107"/>
                  <a:gd name="T3" fmla="*/ 0 h 249"/>
                  <a:gd name="T4" fmla="*/ 55 w 107"/>
                  <a:gd name="T5" fmla="*/ 249 h 249"/>
                  <a:gd name="T6" fmla="*/ 107 w 107"/>
                  <a:gd name="T7" fmla="*/ 0 h 249"/>
                </a:gdLst>
                <a:ahLst/>
                <a:cxnLst>
                  <a:cxn ang="0">
                    <a:pos x="T0" y="T1"/>
                  </a:cxn>
                  <a:cxn ang="0">
                    <a:pos x="T2" y="T3"/>
                  </a:cxn>
                  <a:cxn ang="0">
                    <a:pos x="T4" y="T5"/>
                  </a:cxn>
                  <a:cxn ang="0">
                    <a:pos x="T6" y="T7"/>
                  </a:cxn>
                </a:cxnLst>
                <a:rect l="0" t="0" r="r" b="b"/>
                <a:pathLst>
                  <a:path w="107" h="249">
                    <a:moveTo>
                      <a:pt x="107" y="0"/>
                    </a:moveTo>
                    <a:lnTo>
                      <a:pt x="0" y="0"/>
                    </a:lnTo>
                    <a:lnTo>
                      <a:pt x="55" y="249"/>
                    </a:lnTo>
                    <a:lnTo>
                      <a:pt x="107" y="0"/>
                    </a:lnTo>
                    <a:close/>
                  </a:path>
                </a:pathLst>
              </a:custGeom>
              <a:solidFill>
                <a:srgbClr val="85429B"/>
              </a:solidFill>
              <a:ln>
                <a:noFill/>
              </a:ln>
            </p:spPr>
            <p:txBody>
              <a:bodyPr vert="horz" wrap="square" lIns="68598" tIns="34299" rIns="68598" bIns="34299" numCol="1" anchor="t" anchorCtr="0" compatLnSpc="1">
                <a:prstTxWarp prst="textNoShape">
                  <a:avLst/>
                </a:prstTxWarp>
              </a:bodyPr>
              <a:lstStyle/>
              <a:p>
                <a:pPr defTabSz="914484"/>
                <a:endParaRPr lang="en-US">
                  <a:solidFill>
                    <a:prstClr val="black"/>
                  </a:solidFill>
                  <a:latin typeface="Titillium Web" panose="00000500000000000000" pitchFamily="2" charset="0"/>
                </a:endParaRPr>
              </a:p>
            </p:txBody>
          </p:sp>
        </p:grpSp>
        <p:sp>
          <p:nvSpPr>
            <p:cNvPr id="14" name="TextBox 13">
              <a:extLst>
                <a:ext uri="{FF2B5EF4-FFF2-40B4-BE49-F238E27FC236}">
                  <a16:creationId xmlns:a16="http://schemas.microsoft.com/office/drawing/2014/main" id="{90D7AE53-B235-490C-5FF3-7E0C9C39E9EB}"/>
                </a:ext>
              </a:extLst>
            </p:cNvPr>
            <p:cNvSpPr txBox="1"/>
            <p:nvPr/>
          </p:nvSpPr>
          <p:spPr>
            <a:xfrm>
              <a:off x="541795" y="2891312"/>
              <a:ext cx="7124807" cy="553998"/>
            </a:xfrm>
            <a:prstGeom prst="rect">
              <a:avLst/>
            </a:prstGeom>
            <a:noFill/>
            <a:ln w="6350">
              <a:noFill/>
              <a:prstDash val="dash"/>
            </a:ln>
          </p:spPr>
          <p:txBody>
            <a:bodyPr wrap="square" lIns="0" tIns="0" rIns="0" bIns="0" rtlCol="0">
              <a:spAutoFit/>
            </a:bodyPr>
            <a:lstStyle/>
            <a:p>
              <a:pPr algn="ctr" defTabSz="914484">
                <a:defRPr/>
              </a:pPr>
              <a:r>
                <a:rPr lang="it-IT" dirty="0">
                  <a:solidFill>
                    <a:schemeClr val="bg1"/>
                  </a:solidFill>
                  <a:latin typeface="Titillium Web" panose="00000500000000000000" pitchFamily="2" charset="0"/>
                </a:rPr>
                <a:t>Brescia, Catanzaro, Firenze, Forlì-Cesena, Frosinone, Perugia, Salerno, Sassari e Trieste</a:t>
              </a:r>
              <a:endParaRPr lang="en-US" kern="0" dirty="0">
                <a:solidFill>
                  <a:schemeClr val="bg1"/>
                </a:solidFill>
                <a:latin typeface="Titillium Web" panose="00000500000000000000" pitchFamily="2" charset="0"/>
              </a:endParaRPr>
            </a:p>
          </p:txBody>
        </p:sp>
      </p:grpSp>
      <p:grpSp>
        <p:nvGrpSpPr>
          <p:cNvPr id="18" name="Group 17">
            <a:extLst>
              <a:ext uri="{FF2B5EF4-FFF2-40B4-BE49-F238E27FC236}">
                <a16:creationId xmlns:a16="http://schemas.microsoft.com/office/drawing/2014/main" id="{E3AF8CFB-EB54-B635-1505-CE2D60665608}"/>
              </a:ext>
            </a:extLst>
          </p:cNvPr>
          <p:cNvGrpSpPr/>
          <p:nvPr/>
        </p:nvGrpSpPr>
        <p:grpSpPr>
          <a:xfrm>
            <a:off x="770066" y="4191136"/>
            <a:ext cx="7408051" cy="1503890"/>
            <a:chOff x="770066" y="4191136"/>
            <a:chExt cx="7408051" cy="1503890"/>
          </a:xfrm>
        </p:grpSpPr>
        <p:sp>
          <p:nvSpPr>
            <p:cNvPr id="15" name="Freeform 89">
              <a:extLst>
                <a:ext uri="{FF2B5EF4-FFF2-40B4-BE49-F238E27FC236}">
                  <a16:creationId xmlns:a16="http://schemas.microsoft.com/office/drawing/2014/main" id="{88A31034-9F6E-4549-A3E7-5115F820FAA3}"/>
                </a:ext>
              </a:extLst>
            </p:cNvPr>
            <p:cNvSpPr/>
            <p:nvPr/>
          </p:nvSpPr>
          <p:spPr>
            <a:xfrm>
              <a:off x="978117" y="4337826"/>
              <a:ext cx="7200000" cy="1357200"/>
            </a:xfrm>
            <a:prstGeom prst="round1Rect">
              <a:avLst/>
            </a:prstGeom>
            <a:gradFill flip="none" rotWithShape="1">
              <a:gsLst>
                <a:gs pos="0">
                  <a:schemeClr val="bg1">
                    <a:alpha val="0"/>
                  </a:schemeClr>
                </a:gs>
                <a:gs pos="74000">
                  <a:schemeClr val="bg2">
                    <a:alpha val="1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16000" bIns="108000" rtlCol="0" anchor="t">
              <a:noAutofit/>
            </a:bodyPr>
            <a:lstStyle/>
            <a:p>
              <a:pPr defTabSz="1371600">
                <a:lnSpc>
                  <a:spcPts val="2520"/>
                </a:lnSpc>
                <a:defRPr/>
              </a:pPr>
              <a:endParaRPr lang="id-ID" sz="1350">
                <a:solidFill>
                  <a:srgbClr val="FFFFFF">
                    <a:alpha val="50000"/>
                  </a:srgbClr>
                </a:solidFill>
                <a:latin typeface="Century Gothic" panose="020B0502020202020204" pitchFamily="34" charset="0"/>
              </a:endParaRPr>
            </a:p>
          </p:txBody>
        </p:sp>
        <p:grpSp>
          <p:nvGrpSpPr>
            <p:cNvPr id="24" name="Group 23">
              <a:extLst>
                <a:ext uri="{FF2B5EF4-FFF2-40B4-BE49-F238E27FC236}">
                  <a16:creationId xmlns:a16="http://schemas.microsoft.com/office/drawing/2014/main" id="{ACF262BE-FDA0-4F9F-2900-BADD89F7DF4F}"/>
                </a:ext>
              </a:extLst>
            </p:cNvPr>
            <p:cNvGrpSpPr/>
            <p:nvPr/>
          </p:nvGrpSpPr>
          <p:grpSpPr>
            <a:xfrm>
              <a:off x="770066" y="4191136"/>
              <a:ext cx="5996494" cy="850959"/>
              <a:chOff x="875535" y="1624744"/>
              <a:chExt cx="3309189" cy="705364"/>
            </a:xfrm>
            <a:solidFill>
              <a:srgbClr val="C6C10C"/>
            </a:solidFill>
          </p:grpSpPr>
          <p:sp>
            <p:nvSpPr>
              <p:cNvPr id="25" name="Freeform 5">
                <a:extLst>
                  <a:ext uri="{FF2B5EF4-FFF2-40B4-BE49-F238E27FC236}">
                    <a16:creationId xmlns:a16="http://schemas.microsoft.com/office/drawing/2014/main" id="{51F970A7-D10F-8FFF-8A93-60181F534DAF}"/>
                  </a:ext>
                </a:extLst>
              </p:cNvPr>
              <p:cNvSpPr>
                <a:spLocks/>
              </p:cNvSpPr>
              <p:nvPr/>
            </p:nvSpPr>
            <p:spPr bwMode="auto">
              <a:xfrm flipH="1">
                <a:off x="875535" y="1624744"/>
                <a:ext cx="3309189" cy="404617"/>
              </a:xfrm>
              <a:custGeom>
                <a:avLst/>
                <a:gdLst>
                  <a:gd name="T0" fmla="*/ 71 w 849"/>
                  <a:gd name="T1" fmla="*/ 141 h 141"/>
                  <a:gd name="T2" fmla="*/ 0 w 849"/>
                  <a:gd name="T3" fmla="*/ 70 h 141"/>
                  <a:gd name="T4" fmla="*/ 71 w 849"/>
                  <a:gd name="T5" fmla="*/ 0 h 141"/>
                  <a:gd name="T6" fmla="*/ 816 w 849"/>
                  <a:gd name="T7" fmla="*/ 0 h 141"/>
                  <a:gd name="T8" fmla="*/ 849 w 849"/>
                  <a:gd name="T9" fmla="*/ 141 h 141"/>
                  <a:gd name="T10" fmla="*/ 71 w 849"/>
                  <a:gd name="T11" fmla="*/ 141 h 141"/>
                </a:gdLst>
                <a:ahLst/>
                <a:cxnLst>
                  <a:cxn ang="0">
                    <a:pos x="T0" y="T1"/>
                  </a:cxn>
                  <a:cxn ang="0">
                    <a:pos x="T2" y="T3"/>
                  </a:cxn>
                  <a:cxn ang="0">
                    <a:pos x="T4" y="T5"/>
                  </a:cxn>
                  <a:cxn ang="0">
                    <a:pos x="T6" y="T7"/>
                  </a:cxn>
                  <a:cxn ang="0">
                    <a:pos x="T8" y="T9"/>
                  </a:cxn>
                  <a:cxn ang="0">
                    <a:pos x="T10" y="T11"/>
                  </a:cxn>
                </a:cxnLst>
                <a:rect l="0" t="0" r="r" b="b"/>
                <a:pathLst>
                  <a:path w="849" h="141">
                    <a:moveTo>
                      <a:pt x="71" y="141"/>
                    </a:moveTo>
                    <a:cubicBezTo>
                      <a:pt x="32" y="141"/>
                      <a:pt x="0" y="109"/>
                      <a:pt x="0" y="70"/>
                    </a:cubicBezTo>
                    <a:cubicBezTo>
                      <a:pt x="0" y="31"/>
                      <a:pt x="32" y="0"/>
                      <a:pt x="71" y="0"/>
                    </a:cubicBezTo>
                    <a:cubicBezTo>
                      <a:pt x="816" y="0"/>
                      <a:pt x="816" y="0"/>
                      <a:pt x="816" y="0"/>
                    </a:cubicBezTo>
                    <a:cubicBezTo>
                      <a:pt x="849" y="141"/>
                      <a:pt x="849" y="141"/>
                      <a:pt x="849" y="141"/>
                    </a:cubicBezTo>
                    <a:lnTo>
                      <a:pt x="71" y="14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56" tIns="34299" rIns="68598" bIns="34299" numCol="1" spcCol="0" rtlCol="0" fromWordArt="0" anchor="ctr" anchorCtr="0" forceAA="0" compatLnSpc="1">
                <a:prstTxWarp prst="textNoShape">
                  <a:avLst/>
                </a:prstTxWarp>
                <a:noAutofit/>
              </a:bodyPr>
              <a:lstStyle/>
              <a:p>
                <a:pPr lvl="0" algn="ctr" defTabSz="1371600">
                  <a:defRPr/>
                </a:pPr>
                <a:r>
                  <a:rPr lang="it-IT" sz="2000" b="1" i="1">
                    <a:solidFill>
                      <a:schemeClr val="bg1"/>
                    </a:solidFill>
                    <a:latin typeface="Titillium Web" panose="00000500000000000000" pitchFamily="2" charset="0"/>
                  </a:rPr>
                  <a:t>Province in sperimentazione dal 30 settembre 2025 </a:t>
                </a:r>
                <a:endParaRPr lang="it-IT" sz="2000" i="1">
                  <a:solidFill>
                    <a:schemeClr val="bg1"/>
                  </a:solidFill>
                  <a:latin typeface="Titillium Web" panose="00000500000000000000" pitchFamily="2" charset="0"/>
                </a:endParaRPr>
              </a:p>
            </p:txBody>
          </p:sp>
          <p:sp>
            <p:nvSpPr>
              <p:cNvPr id="26" name="Freeform 6">
                <a:extLst>
                  <a:ext uri="{FF2B5EF4-FFF2-40B4-BE49-F238E27FC236}">
                    <a16:creationId xmlns:a16="http://schemas.microsoft.com/office/drawing/2014/main" id="{59CDA040-0B16-3C93-012F-F0C19339A15F}"/>
                  </a:ext>
                </a:extLst>
              </p:cNvPr>
              <p:cNvSpPr>
                <a:spLocks/>
              </p:cNvSpPr>
              <p:nvPr/>
            </p:nvSpPr>
            <p:spPr bwMode="auto">
              <a:xfrm flipH="1">
                <a:off x="875536" y="2029361"/>
                <a:ext cx="129236" cy="300747"/>
              </a:xfrm>
              <a:custGeom>
                <a:avLst/>
                <a:gdLst>
                  <a:gd name="T0" fmla="*/ 107 w 107"/>
                  <a:gd name="T1" fmla="*/ 0 h 249"/>
                  <a:gd name="T2" fmla="*/ 0 w 107"/>
                  <a:gd name="T3" fmla="*/ 0 h 249"/>
                  <a:gd name="T4" fmla="*/ 55 w 107"/>
                  <a:gd name="T5" fmla="*/ 249 h 249"/>
                  <a:gd name="T6" fmla="*/ 107 w 107"/>
                  <a:gd name="T7" fmla="*/ 0 h 249"/>
                </a:gdLst>
                <a:ahLst/>
                <a:cxnLst>
                  <a:cxn ang="0">
                    <a:pos x="T0" y="T1"/>
                  </a:cxn>
                  <a:cxn ang="0">
                    <a:pos x="T2" y="T3"/>
                  </a:cxn>
                  <a:cxn ang="0">
                    <a:pos x="T4" y="T5"/>
                  </a:cxn>
                  <a:cxn ang="0">
                    <a:pos x="T6" y="T7"/>
                  </a:cxn>
                </a:cxnLst>
                <a:rect l="0" t="0" r="r" b="b"/>
                <a:pathLst>
                  <a:path w="107" h="249">
                    <a:moveTo>
                      <a:pt x="107" y="0"/>
                    </a:moveTo>
                    <a:lnTo>
                      <a:pt x="0" y="0"/>
                    </a:lnTo>
                    <a:lnTo>
                      <a:pt x="55" y="249"/>
                    </a:lnTo>
                    <a:lnTo>
                      <a:pt x="107" y="0"/>
                    </a:lnTo>
                    <a:close/>
                  </a:path>
                </a:pathLst>
              </a:custGeom>
              <a:grpFill/>
              <a:ln>
                <a:noFill/>
              </a:ln>
            </p:spPr>
            <p:txBody>
              <a:bodyPr vert="horz" wrap="square" lIns="68598" tIns="34299" rIns="68598" bIns="34299" numCol="1" anchor="t" anchorCtr="0" compatLnSpc="1">
                <a:prstTxWarp prst="textNoShape">
                  <a:avLst/>
                </a:prstTxWarp>
              </a:bodyPr>
              <a:lstStyle/>
              <a:p>
                <a:pPr defTabSz="914484"/>
                <a:endParaRPr lang="en-US">
                  <a:solidFill>
                    <a:prstClr val="black"/>
                  </a:solidFill>
                  <a:latin typeface="Titillium Web" panose="00000500000000000000" pitchFamily="2" charset="0"/>
                </a:endParaRPr>
              </a:p>
            </p:txBody>
          </p:sp>
        </p:grpSp>
        <p:sp>
          <p:nvSpPr>
            <p:cNvPr id="33" name="TextBox 32">
              <a:extLst>
                <a:ext uri="{FF2B5EF4-FFF2-40B4-BE49-F238E27FC236}">
                  <a16:creationId xmlns:a16="http://schemas.microsoft.com/office/drawing/2014/main" id="{30991552-8995-2C7B-5062-723361C48319}"/>
                </a:ext>
              </a:extLst>
            </p:cNvPr>
            <p:cNvSpPr txBox="1"/>
            <p:nvPr/>
          </p:nvSpPr>
          <p:spPr>
            <a:xfrm>
              <a:off x="1256022" y="4797795"/>
              <a:ext cx="6430023" cy="830997"/>
            </a:xfrm>
            <a:prstGeom prst="rect">
              <a:avLst/>
            </a:prstGeom>
            <a:noFill/>
            <a:ln w="6350">
              <a:noFill/>
              <a:prstDash val="dash"/>
            </a:ln>
          </p:spPr>
          <p:txBody>
            <a:bodyPr wrap="square" lIns="0" tIns="0" rIns="0" bIns="0" rtlCol="0">
              <a:spAutoFit/>
            </a:bodyPr>
            <a:lstStyle/>
            <a:p>
              <a:pPr algn="ctr" defTabSz="914484">
                <a:defRPr/>
              </a:pPr>
              <a:r>
                <a:rPr lang="it-IT" dirty="0">
                  <a:solidFill>
                    <a:schemeClr val="bg1"/>
                  </a:solidFill>
                  <a:latin typeface="Titillium Web" panose="00000500000000000000" pitchFamily="2" charset="0"/>
                </a:rPr>
                <a:t>Alessandria, Genova, Isernia, Macerata, Matera, Lecce, Palermo, Teramo, Vicenza, la Provincia autonoma di Trento e la Regione autonoma Valle d’Aosta</a:t>
              </a:r>
              <a:endParaRPr lang="en-US" dirty="0">
                <a:solidFill>
                  <a:schemeClr val="bg1"/>
                </a:solidFill>
                <a:latin typeface="Titillium Web" panose="00000500000000000000" pitchFamily="2" charset="0"/>
              </a:endParaRPr>
            </a:p>
          </p:txBody>
        </p:sp>
      </p:grpSp>
      <p:grpSp>
        <p:nvGrpSpPr>
          <p:cNvPr id="19" name="Group 18">
            <a:extLst>
              <a:ext uri="{FF2B5EF4-FFF2-40B4-BE49-F238E27FC236}">
                <a16:creationId xmlns:a16="http://schemas.microsoft.com/office/drawing/2014/main" id="{BFFCEA03-FFA9-CD9E-88B6-A4557D07754A}"/>
              </a:ext>
            </a:extLst>
          </p:cNvPr>
          <p:cNvGrpSpPr/>
          <p:nvPr/>
        </p:nvGrpSpPr>
        <p:grpSpPr>
          <a:xfrm>
            <a:off x="1318706" y="6092717"/>
            <a:ext cx="7750141" cy="2479242"/>
            <a:chOff x="1318706" y="6092717"/>
            <a:chExt cx="7750141" cy="2479242"/>
          </a:xfrm>
        </p:grpSpPr>
        <p:sp>
          <p:nvSpPr>
            <p:cNvPr id="16" name="Freeform 89">
              <a:extLst>
                <a:ext uri="{FF2B5EF4-FFF2-40B4-BE49-F238E27FC236}">
                  <a16:creationId xmlns:a16="http://schemas.microsoft.com/office/drawing/2014/main" id="{A8CEE22D-C556-314A-E96E-468274E67016}"/>
                </a:ext>
              </a:extLst>
            </p:cNvPr>
            <p:cNvSpPr/>
            <p:nvPr/>
          </p:nvSpPr>
          <p:spPr>
            <a:xfrm>
              <a:off x="1552893" y="6218494"/>
              <a:ext cx="7515954" cy="2353465"/>
            </a:xfrm>
            <a:prstGeom prst="round1Rect">
              <a:avLst/>
            </a:prstGeom>
            <a:gradFill flip="none" rotWithShape="1">
              <a:gsLst>
                <a:gs pos="0">
                  <a:schemeClr val="bg1">
                    <a:alpha val="0"/>
                  </a:schemeClr>
                </a:gs>
                <a:gs pos="74000">
                  <a:schemeClr val="bg2">
                    <a:alpha val="1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tIns="216000" bIns="108000" rtlCol="0" anchor="t">
              <a:noAutofit/>
            </a:bodyPr>
            <a:lstStyle/>
            <a:p>
              <a:pPr defTabSz="1371600">
                <a:lnSpc>
                  <a:spcPts val="2520"/>
                </a:lnSpc>
                <a:defRPr/>
              </a:pPr>
              <a:endParaRPr lang="id-ID" sz="1350">
                <a:solidFill>
                  <a:srgbClr val="FFFFFF">
                    <a:alpha val="50000"/>
                  </a:srgbClr>
                </a:solidFill>
                <a:latin typeface="Century Gothic" panose="020B0502020202020204" pitchFamily="34" charset="0"/>
              </a:endParaRPr>
            </a:p>
          </p:txBody>
        </p:sp>
        <p:grpSp>
          <p:nvGrpSpPr>
            <p:cNvPr id="29" name="Group 28">
              <a:extLst>
                <a:ext uri="{FF2B5EF4-FFF2-40B4-BE49-F238E27FC236}">
                  <a16:creationId xmlns:a16="http://schemas.microsoft.com/office/drawing/2014/main" id="{CD19B240-4503-9FBB-DB20-FB3FD89724CF}"/>
                </a:ext>
              </a:extLst>
            </p:cNvPr>
            <p:cNvGrpSpPr/>
            <p:nvPr/>
          </p:nvGrpSpPr>
          <p:grpSpPr>
            <a:xfrm>
              <a:off x="1318706" y="6092717"/>
              <a:ext cx="5996494" cy="850959"/>
              <a:chOff x="875535" y="1624744"/>
              <a:chExt cx="3309189" cy="705364"/>
            </a:xfrm>
            <a:solidFill>
              <a:srgbClr val="EBB364"/>
            </a:solidFill>
          </p:grpSpPr>
          <p:sp>
            <p:nvSpPr>
              <p:cNvPr id="30" name="Freeform 5">
                <a:extLst>
                  <a:ext uri="{FF2B5EF4-FFF2-40B4-BE49-F238E27FC236}">
                    <a16:creationId xmlns:a16="http://schemas.microsoft.com/office/drawing/2014/main" id="{B8710B68-DAC7-E394-B20D-2C2AC5B5C133}"/>
                  </a:ext>
                </a:extLst>
              </p:cNvPr>
              <p:cNvSpPr>
                <a:spLocks/>
              </p:cNvSpPr>
              <p:nvPr/>
            </p:nvSpPr>
            <p:spPr bwMode="auto">
              <a:xfrm flipH="1">
                <a:off x="875535" y="1624744"/>
                <a:ext cx="3309189" cy="404617"/>
              </a:xfrm>
              <a:custGeom>
                <a:avLst/>
                <a:gdLst>
                  <a:gd name="T0" fmla="*/ 71 w 849"/>
                  <a:gd name="T1" fmla="*/ 141 h 141"/>
                  <a:gd name="T2" fmla="*/ 0 w 849"/>
                  <a:gd name="T3" fmla="*/ 70 h 141"/>
                  <a:gd name="T4" fmla="*/ 71 w 849"/>
                  <a:gd name="T5" fmla="*/ 0 h 141"/>
                  <a:gd name="T6" fmla="*/ 816 w 849"/>
                  <a:gd name="T7" fmla="*/ 0 h 141"/>
                  <a:gd name="T8" fmla="*/ 849 w 849"/>
                  <a:gd name="T9" fmla="*/ 141 h 141"/>
                  <a:gd name="T10" fmla="*/ 71 w 849"/>
                  <a:gd name="T11" fmla="*/ 141 h 141"/>
                </a:gdLst>
                <a:ahLst/>
                <a:cxnLst>
                  <a:cxn ang="0">
                    <a:pos x="T0" y="T1"/>
                  </a:cxn>
                  <a:cxn ang="0">
                    <a:pos x="T2" y="T3"/>
                  </a:cxn>
                  <a:cxn ang="0">
                    <a:pos x="T4" y="T5"/>
                  </a:cxn>
                  <a:cxn ang="0">
                    <a:pos x="T6" y="T7"/>
                  </a:cxn>
                  <a:cxn ang="0">
                    <a:pos x="T8" y="T9"/>
                  </a:cxn>
                  <a:cxn ang="0">
                    <a:pos x="T10" y="T11"/>
                  </a:cxn>
                </a:cxnLst>
                <a:rect l="0" t="0" r="r" b="b"/>
                <a:pathLst>
                  <a:path w="849" h="141">
                    <a:moveTo>
                      <a:pt x="71" y="141"/>
                    </a:moveTo>
                    <a:cubicBezTo>
                      <a:pt x="32" y="141"/>
                      <a:pt x="0" y="109"/>
                      <a:pt x="0" y="70"/>
                    </a:cubicBezTo>
                    <a:cubicBezTo>
                      <a:pt x="0" y="31"/>
                      <a:pt x="32" y="0"/>
                      <a:pt x="71" y="0"/>
                    </a:cubicBezTo>
                    <a:cubicBezTo>
                      <a:pt x="816" y="0"/>
                      <a:pt x="816" y="0"/>
                      <a:pt x="816" y="0"/>
                    </a:cubicBezTo>
                    <a:cubicBezTo>
                      <a:pt x="849" y="141"/>
                      <a:pt x="849" y="141"/>
                      <a:pt x="849" y="141"/>
                    </a:cubicBezTo>
                    <a:lnTo>
                      <a:pt x="71" y="141"/>
                    </a:lnTo>
                    <a:close/>
                  </a:path>
                </a:pathLst>
              </a:custGeom>
              <a:solidFill>
                <a:srgbClr val="E17D0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16056" tIns="34299" rIns="68598" bIns="34299" numCol="1" spcCol="0" rtlCol="0" fromWordArt="0" anchor="ctr" anchorCtr="0" forceAA="0" compatLnSpc="1">
                <a:prstTxWarp prst="textNoShape">
                  <a:avLst/>
                </a:prstTxWarp>
                <a:noAutofit/>
              </a:bodyPr>
              <a:lstStyle/>
              <a:p>
                <a:pPr lvl="0" algn="ctr" defTabSz="1371600">
                  <a:defRPr/>
                </a:pPr>
                <a:r>
                  <a:rPr lang="it-IT" sz="2000" b="1" i="1">
                    <a:solidFill>
                      <a:schemeClr val="bg1"/>
                    </a:solidFill>
                    <a:latin typeface="Titillium Web" panose="00000500000000000000" pitchFamily="2" charset="0"/>
                  </a:rPr>
                  <a:t>Province in sperimentazione dal 1° marzo 2026</a:t>
                </a:r>
                <a:endParaRPr lang="it-IT" sz="2000" i="1">
                  <a:solidFill>
                    <a:schemeClr val="bg1"/>
                  </a:solidFill>
                  <a:latin typeface="Titillium Web" panose="00000500000000000000" pitchFamily="2" charset="0"/>
                </a:endParaRPr>
              </a:p>
            </p:txBody>
          </p:sp>
          <p:sp>
            <p:nvSpPr>
              <p:cNvPr id="31" name="Freeform 6">
                <a:extLst>
                  <a:ext uri="{FF2B5EF4-FFF2-40B4-BE49-F238E27FC236}">
                    <a16:creationId xmlns:a16="http://schemas.microsoft.com/office/drawing/2014/main" id="{A7085FEB-5C79-DAA4-257E-2CA989EAFF6F}"/>
                  </a:ext>
                </a:extLst>
              </p:cNvPr>
              <p:cNvSpPr>
                <a:spLocks/>
              </p:cNvSpPr>
              <p:nvPr/>
            </p:nvSpPr>
            <p:spPr bwMode="auto">
              <a:xfrm flipH="1">
                <a:off x="875536" y="2029361"/>
                <a:ext cx="129236" cy="300747"/>
              </a:xfrm>
              <a:custGeom>
                <a:avLst/>
                <a:gdLst>
                  <a:gd name="T0" fmla="*/ 107 w 107"/>
                  <a:gd name="T1" fmla="*/ 0 h 249"/>
                  <a:gd name="T2" fmla="*/ 0 w 107"/>
                  <a:gd name="T3" fmla="*/ 0 h 249"/>
                  <a:gd name="T4" fmla="*/ 55 w 107"/>
                  <a:gd name="T5" fmla="*/ 249 h 249"/>
                  <a:gd name="T6" fmla="*/ 107 w 107"/>
                  <a:gd name="T7" fmla="*/ 0 h 249"/>
                </a:gdLst>
                <a:ahLst/>
                <a:cxnLst>
                  <a:cxn ang="0">
                    <a:pos x="T0" y="T1"/>
                  </a:cxn>
                  <a:cxn ang="0">
                    <a:pos x="T2" y="T3"/>
                  </a:cxn>
                  <a:cxn ang="0">
                    <a:pos x="T4" y="T5"/>
                  </a:cxn>
                  <a:cxn ang="0">
                    <a:pos x="T6" y="T7"/>
                  </a:cxn>
                </a:cxnLst>
                <a:rect l="0" t="0" r="r" b="b"/>
                <a:pathLst>
                  <a:path w="107" h="249">
                    <a:moveTo>
                      <a:pt x="107" y="0"/>
                    </a:moveTo>
                    <a:lnTo>
                      <a:pt x="0" y="0"/>
                    </a:lnTo>
                    <a:lnTo>
                      <a:pt x="55" y="249"/>
                    </a:lnTo>
                    <a:lnTo>
                      <a:pt x="107" y="0"/>
                    </a:lnTo>
                    <a:close/>
                  </a:path>
                </a:pathLst>
              </a:custGeom>
              <a:grpFill/>
              <a:ln>
                <a:noFill/>
              </a:ln>
            </p:spPr>
            <p:txBody>
              <a:bodyPr vert="horz" wrap="square" lIns="68598" tIns="34299" rIns="68598" bIns="34299" numCol="1" anchor="t" anchorCtr="0" compatLnSpc="1">
                <a:prstTxWarp prst="textNoShape">
                  <a:avLst/>
                </a:prstTxWarp>
              </a:bodyPr>
              <a:lstStyle/>
              <a:p>
                <a:pPr defTabSz="914484"/>
                <a:endParaRPr lang="en-US">
                  <a:solidFill>
                    <a:prstClr val="black"/>
                  </a:solidFill>
                  <a:latin typeface="Titillium Web" panose="00000500000000000000" pitchFamily="2" charset="0"/>
                </a:endParaRPr>
              </a:p>
            </p:txBody>
          </p:sp>
        </p:grpSp>
        <p:sp>
          <p:nvSpPr>
            <p:cNvPr id="34" name="TextBox 33">
              <a:extLst>
                <a:ext uri="{FF2B5EF4-FFF2-40B4-BE49-F238E27FC236}">
                  <a16:creationId xmlns:a16="http://schemas.microsoft.com/office/drawing/2014/main" id="{193CE75C-4261-9B1E-01EE-6AEAE2AEA70F}"/>
                </a:ext>
              </a:extLst>
            </p:cNvPr>
            <p:cNvSpPr txBox="1"/>
            <p:nvPr/>
          </p:nvSpPr>
          <p:spPr>
            <a:xfrm>
              <a:off x="1762665" y="6677460"/>
              <a:ext cx="7061295" cy="1661993"/>
            </a:xfrm>
            <a:prstGeom prst="rect">
              <a:avLst/>
            </a:prstGeom>
            <a:noFill/>
            <a:ln w="6350">
              <a:noFill/>
              <a:prstDash val="dash"/>
            </a:ln>
          </p:spPr>
          <p:txBody>
            <a:bodyPr wrap="square" lIns="0" tIns="0" rIns="0" bIns="0" rtlCol="0">
              <a:spAutoFit/>
            </a:bodyPr>
            <a:lstStyle/>
            <a:p>
              <a:pPr algn="ctr" defTabSz="914484">
                <a:defRPr/>
              </a:pPr>
              <a:r>
                <a:rPr lang="it-IT" dirty="0">
                  <a:solidFill>
                    <a:schemeClr val="bg1"/>
                  </a:solidFill>
                  <a:latin typeface="Titillium Web" panose="00000500000000000000" pitchFamily="2" charset="0"/>
                </a:rPr>
                <a:t>Ancona, Arezzo, Ascoli Piceno, Asti, Bergamo, Bologna, Brindisi, Cagliari, Caltanissetta, Campobasso, Caserta, Catania, Chieti, Como, Cosenza, Crotone, Cuneo, La Spezia, Mantova, Massa Carrara, Messina, Milano, Pavia, Piacenza, Pordenone, Potenza, Ravenna, Reggio Calabria, Rimini, Roma, Savona, Sondrio, Terni, Torino, Treviso, Udine, Venezia, Verona, Vibo Valentia e la Provincia autonoma di Bolzano</a:t>
              </a:r>
              <a:endParaRPr lang="en-US" dirty="0">
                <a:solidFill>
                  <a:schemeClr val="bg1"/>
                </a:solidFill>
                <a:latin typeface="Titillium Web" panose="00000500000000000000" pitchFamily="2" charset="0"/>
              </a:endParaRPr>
            </a:p>
          </p:txBody>
        </p:sp>
      </p:grpSp>
      <p:grpSp>
        <p:nvGrpSpPr>
          <p:cNvPr id="20" name="Group 19">
            <a:extLst>
              <a:ext uri="{FF2B5EF4-FFF2-40B4-BE49-F238E27FC236}">
                <a16:creationId xmlns:a16="http://schemas.microsoft.com/office/drawing/2014/main" id="{1A6A2644-A088-B095-E0CB-E611E656E53A}"/>
              </a:ext>
            </a:extLst>
          </p:cNvPr>
          <p:cNvGrpSpPr/>
          <p:nvPr/>
        </p:nvGrpSpPr>
        <p:grpSpPr>
          <a:xfrm>
            <a:off x="870429" y="9268464"/>
            <a:ext cx="17036571" cy="775265"/>
            <a:chOff x="870429" y="9268464"/>
            <a:chExt cx="17036571" cy="775265"/>
          </a:xfrm>
        </p:grpSpPr>
        <p:sp>
          <p:nvSpPr>
            <p:cNvPr id="36" name="Rectangle: Rounded Corners 35">
              <a:extLst>
                <a:ext uri="{FF2B5EF4-FFF2-40B4-BE49-F238E27FC236}">
                  <a16:creationId xmlns:a16="http://schemas.microsoft.com/office/drawing/2014/main" id="{C24A6008-4074-F890-EEAE-2AA012603B2E}"/>
                </a:ext>
              </a:extLst>
            </p:cNvPr>
            <p:cNvSpPr/>
            <p:nvPr/>
          </p:nvSpPr>
          <p:spPr>
            <a:xfrm>
              <a:off x="870429" y="9268464"/>
              <a:ext cx="17036571" cy="750311"/>
            </a:xfrm>
            <a:prstGeom prst="roundRect">
              <a:avLst/>
            </a:prstGeom>
            <a:solidFill>
              <a:srgbClr val="03615D"/>
            </a:solidFill>
            <a:ln>
              <a:solidFill>
                <a:srgbClr val="03396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5" name="TextBox 34">
              <a:extLst>
                <a:ext uri="{FF2B5EF4-FFF2-40B4-BE49-F238E27FC236}">
                  <a16:creationId xmlns:a16="http://schemas.microsoft.com/office/drawing/2014/main" id="{DBBB51E4-D334-5873-D87F-238E48C34827}"/>
                </a:ext>
              </a:extLst>
            </p:cNvPr>
            <p:cNvSpPr txBox="1"/>
            <p:nvPr/>
          </p:nvSpPr>
          <p:spPr>
            <a:xfrm>
              <a:off x="961869" y="9335843"/>
              <a:ext cx="16701595" cy="707886"/>
            </a:xfrm>
            <a:prstGeom prst="rect">
              <a:avLst/>
            </a:prstGeom>
            <a:noFill/>
          </p:spPr>
          <p:txBody>
            <a:bodyPr wrap="square" rtlCol="0">
              <a:spAutoFit/>
            </a:bodyPr>
            <a:lstStyle/>
            <a:p>
              <a:pPr algn="just"/>
              <a:r>
                <a:rPr lang="it-IT" sz="2000" b="1">
                  <a:solidFill>
                    <a:schemeClr val="bg1"/>
                  </a:solidFill>
                  <a:latin typeface="Titillium Web" panose="00000500000000000000" pitchFamily="2" charset="0"/>
                </a:rPr>
                <a:t>NOTA BENE</a:t>
              </a:r>
              <a:r>
                <a:rPr lang="it-IT" sz="2000">
                  <a:solidFill>
                    <a:schemeClr val="bg1"/>
                  </a:solidFill>
                  <a:latin typeface="Titillium Web" panose="00000500000000000000" pitchFamily="2" charset="0"/>
                </a:rPr>
                <a:t>: Le province autonome di Bolzano, Trento e la regione autonoma della Valle D’Aosta sono soggette a normative proprie in materia di disabilità e seguono, pertanto, le disposizioni specifiche della regione di appartenenza</a:t>
              </a:r>
            </a:p>
          </p:txBody>
        </p:sp>
      </p:grpSp>
      <p:pic>
        <p:nvPicPr>
          <p:cNvPr id="40" name="Picture 39" descr="A map of italy with different colored states&#10;&#10;AI-generated content may be incorrect.">
            <a:extLst>
              <a:ext uri="{FF2B5EF4-FFF2-40B4-BE49-F238E27FC236}">
                <a16:creationId xmlns:a16="http://schemas.microsoft.com/office/drawing/2014/main" id="{1E41E2E5-3985-EB1C-AC8B-41FFA5D79DE4}"/>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5300"/>
                    </a14:imgEffect>
                  </a14:imgLayer>
                </a14:imgProps>
              </a:ext>
            </a:extLst>
          </a:blip>
          <a:srcRect l="2597" b="3540"/>
          <a:stretch>
            <a:fillRect/>
          </a:stretch>
        </p:blipFill>
        <p:spPr>
          <a:xfrm>
            <a:off x="9880600" y="806775"/>
            <a:ext cx="7094466" cy="9001219"/>
          </a:xfrm>
          <a:prstGeom prst="rect">
            <a:avLst/>
          </a:prstGeom>
        </p:spPr>
      </p:pic>
    </p:spTree>
    <p:extLst>
      <p:ext uri="{BB962C8B-B14F-4D97-AF65-F5344CB8AC3E}">
        <p14:creationId xmlns:p14="http://schemas.microsoft.com/office/powerpoint/2010/main" val="2511413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1000"/>
                            </p:stCondLst>
                            <p:childTnLst>
                              <p:par>
                                <p:cTn id="9" presetID="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0-#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0-#ppt_w/2"/>
                                          </p:val>
                                        </p:tav>
                                        <p:tav tm="100000">
                                          <p:val>
                                            <p:strVal val="#ppt_x"/>
                                          </p:val>
                                        </p:tav>
                                      </p:tavLst>
                                    </p:anim>
                                    <p:anim calcmode="lin" valueType="num">
                                      <p:cBhvr additive="base">
                                        <p:cTn id="17" dur="500" fill="hold"/>
                                        <p:tgtEl>
                                          <p:spTgt spid="18"/>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fill="hold" nodeType="after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additive="base">
                                        <p:cTn id="21" dur="500" fill="hold"/>
                                        <p:tgtEl>
                                          <p:spTgt spid="19"/>
                                        </p:tgtEl>
                                        <p:attrNameLst>
                                          <p:attrName>ppt_x</p:attrName>
                                        </p:attrNameLst>
                                      </p:cBhvr>
                                      <p:tavLst>
                                        <p:tav tm="0">
                                          <p:val>
                                            <p:strVal val="0-#ppt_w/2"/>
                                          </p:val>
                                        </p:tav>
                                        <p:tav tm="100000">
                                          <p:val>
                                            <p:strVal val="#ppt_x"/>
                                          </p:val>
                                        </p:tav>
                                      </p:tavLst>
                                    </p:anim>
                                    <p:anim calcmode="lin" valueType="num">
                                      <p:cBhvr additive="base">
                                        <p:cTn id="22" dur="500" fill="hold"/>
                                        <p:tgtEl>
                                          <p:spTgt spid="19"/>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8"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0-#ppt_w/2"/>
                                          </p:val>
                                        </p:tav>
                                        <p:tav tm="100000">
                                          <p:val>
                                            <p:strVal val="#ppt_x"/>
                                          </p:val>
                                        </p:tav>
                                      </p:tavLst>
                                    </p:anim>
                                    <p:anim calcmode="lin" valueType="num">
                                      <p:cBhvr additive="base">
                                        <p:cTn id="27"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477888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TAGS_ICONS" val=""/>
</p:tagLst>
</file>

<file path=ppt/theme/theme1.xml><?xml version="1.0" encoding="utf-8"?>
<a:theme xmlns:a="http://schemas.openxmlformats.org/drawingml/2006/main" name="Custom Design">
  <a:themeElements>
    <a:clrScheme name="Colori INPS">
      <a:dk1>
        <a:srgbClr val="000000"/>
      </a:dk1>
      <a:lt1>
        <a:srgbClr val="FFFFFF"/>
      </a:lt1>
      <a:dk2>
        <a:srgbClr val="2F6DD4"/>
      </a:dk2>
      <a:lt2>
        <a:srgbClr val="F2F6FB"/>
      </a:lt2>
      <a:accent1>
        <a:srgbClr val="70E2E5"/>
      </a:accent1>
      <a:accent2>
        <a:srgbClr val="7BA8EC"/>
      </a:accent2>
      <a:accent3>
        <a:srgbClr val="2F6DD4"/>
      </a:accent3>
      <a:accent4>
        <a:srgbClr val="00245F"/>
      </a:accent4>
      <a:accent5>
        <a:srgbClr val="C2E2F0"/>
      </a:accent5>
      <a:accent6>
        <a:srgbClr val="8D98A4"/>
      </a:accent6>
      <a:hlink>
        <a:srgbClr val="00245F"/>
      </a:hlink>
      <a:folHlink>
        <a:srgbClr val="7BA8E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PS Template" id="{5B6F52FE-1712-3745-A663-BC199ABA61E6}" vid="{04A972B9-91BA-834A-8A29-DA2B5F624F27}"/>
    </a:ext>
  </a:extLst>
</a:theme>
</file>

<file path=ppt/theme/theme2.xml><?xml version="1.0" encoding="utf-8"?>
<a:theme xmlns:a="http://schemas.openxmlformats.org/drawingml/2006/main" name="1_Custom Design">
  <a:themeElements>
    <a:clrScheme name="Colori INPS">
      <a:dk1>
        <a:srgbClr val="000000"/>
      </a:dk1>
      <a:lt1>
        <a:srgbClr val="FFFFFF"/>
      </a:lt1>
      <a:dk2>
        <a:srgbClr val="2F6DD4"/>
      </a:dk2>
      <a:lt2>
        <a:srgbClr val="F2F6FB"/>
      </a:lt2>
      <a:accent1>
        <a:srgbClr val="70E2E5"/>
      </a:accent1>
      <a:accent2>
        <a:srgbClr val="7BA8EC"/>
      </a:accent2>
      <a:accent3>
        <a:srgbClr val="2F6DD4"/>
      </a:accent3>
      <a:accent4>
        <a:srgbClr val="00245F"/>
      </a:accent4>
      <a:accent5>
        <a:srgbClr val="C2E2F0"/>
      </a:accent5>
      <a:accent6>
        <a:srgbClr val="8D98A4"/>
      </a:accent6>
      <a:hlink>
        <a:srgbClr val="00245F"/>
      </a:hlink>
      <a:folHlink>
        <a:srgbClr val="7BA8E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PS Template" id="{5B6F52FE-1712-3745-A663-BC199ABA61E6}" vid="{04A972B9-91BA-834A-8A29-DA2B5F624F27}"/>
    </a:ext>
  </a:extLst>
</a:theme>
</file>

<file path=ppt/theme/theme3.xml><?xml version="1.0" encoding="utf-8"?>
<a:theme xmlns:a="http://schemas.openxmlformats.org/drawingml/2006/main" name="2_Office Theme">
  <a:themeElements>
    <a:clrScheme name="i9_Storm">
      <a:dk1>
        <a:srgbClr val="57565A"/>
      </a:dk1>
      <a:lt1>
        <a:sysClr val="window" lastClr="FFFFFF"/>
      </a:lt1>
      <a:dk2>
        <a:srgbClr val="193441"/>
      </a:dk2>
      <a:lt2>
        <a:srgbClr val="2C4A58"/>
      </a:lt2>
      <a:accent1>
        <a:srgbClr val="97AEA0"/>
      </a:accent1>
      <a:accent2>
        <a:srgbClr val="7D9892"/>
      </a:accent2>
      <a:accent3>
        <a:srgbClr val="688687"/>
      </a:accent3>
      <a:accent4>
        <a:srgbClr val="53737B"/>
      </a:accent4>
      <a:accent5>
        <a:srgbClr val="496A75"/>
      </a:accent5>
      <a:accent6>
        <a:srgbClr val="3E606F"/>
      </a:accent6>
      <a:hlink>
        <a:srgbClr val="2F8299"/>
      </a:hlink>
      <a:folHlink>
        <a:srgbClr val="8C8C8C"/>
      </a:folHlink>
    </a:clrScheme>
    <a:fontScheme name="Custom 3">
      <a:majorFont>
        <a:latin typeface="Open Sans Light"/>
        <a:ea typeface=""/>
        <a:cs typeface=""/>
      </a:majorFont>
      <a:minorFont>
        <a:latin typeface="Open Sans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objectDefaults>
  <a:extraClrSchemeLst/>
</a:theme>
</file>

<file path=ppt/theme/theme4.xml><?xml version="1.0" encoding="utf-8"?>
<a:theme xmlns:a="http://schemas.openxmlformats.org/drawingml/2006/main" name="2_Custom Design">
  <a:themeElements>
    <a:clrScheme name="Colori INPS">
      <a:dk1>
        <a:srgbClr val="000000"/>
      </a:dk1>
      <a:lt1>
        <a:srgbClr val="FFFFFF"/>
      </a:lt1>
      <a:dk2>
        <a:srgbClr val="2F6DD4"/>
      </a:dk2>
      <a:lt2>
        <a:srgbClr val="F2F6FB"/>
      </a:lt2>
      <a:accent1>
        <a:srgbClr val="70E2E5"/>
      </a:accent1>
      <a:accent2>
        <a:srgbClr val="7BA8EC"/>
      </a:accent2>
      <a:accent3>
        <a:srgbClr val="2F6DD4"/>
      </a:accent3>
      <a:accent4>
        <a:srgbClr val="00245F"/>
      </a:accent4>
      <a:accent5>
        <a:srgbClr val="C2E2F0"/>
      </a:accent5>
      <a:accent6>
        <a:srgbClr val="8D98A4"/>
      </a:accent6>
      <a:hlink>
        <a:srgbClr val="00245F"/>
      </a:hlink>
      <a:folHlink>
        <a:srgbClr val="7BA8E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PS Template" id="{5B6F52FE-1712-3745-A663-BC199ABA61E6}" vid="{04A972B9-91BA-834A-8A29-DA2B5F624F27}"/>
    </a:ext>
  </a:extLst>
</a:theme>
</file>

<file path=ppt/theme/theme5.xml><?xml version="1.0" encoding="utf-8"?>
<a:theme xmlns:a="http://schemas.openxmlformats.org/drawingml/2006/main" name="3_Custom Design">
  <a:themeElements>
    <a:clrScheme name="Colori INPS">
      <a:dk1>
        <a:srgbClr val="000000"/>
      </a:dk1>
      <a:lt1>
        <a:srgbClr val="FFFFFF"/>
      </a:lt1>
      <a:dk2>
        <a:srgbClr val="2F6DD4"/>
      </a:dk2>
      <a:lt2>
        <a:srgbClr val="F2F6FB"/>
      </a:lt2>
      <a:accent1>
        <a:srgbClr val="70E2E5"/>
      </a:accent1>
      <a:accent2>
        <a:srgbClr val="7BA8EC"/>
      </a:accent2>
      <a:accent3>
        <a:srgbClr val="2F6DD4"/>
      </a:accent3>
      <a:accent4>
        <a:srgbClr val="00245F"/>
      </a:accent4>
      <a:accent5>
        <a:srgbClr val="C2E2F0"/>
      </a:accent5>
      <a:accent6>
        <a:srgbClr val="8D98A4"/>
      </a:accent6>
      <a:hlink>
        <a:srgbClr val="00245F"/>
      </a:hlink>
      <a:folHlink>
        <a:srgbClr val="7BA8EC"/>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PS Template" id="{5B6F52FE-1712-3745-A663-BC199ABA61E6}" vid="{04A972B9-91BA-834A-8A29-DA2B5F624F27}"/>
    </a:ext>
  </a:extLst>
</a:theme>
</file>

<file path=ppt/theme/theme6.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9dcde9f9-d776-42c4-8db5-a7523b09ff3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50C2ADFFE8B2946AD03CE125377B485" ma:contentTypeVersion="17" ma:contentTypeDescription="Create a new document." ma:contentTypeScope="" ma:versionID="42e90f309e18923d7c25f02053fced92">
  <xsd:schema xmlns:xsd="http://www.w3.org/2001/XMLSchema" xmlns:xs="http://www.w3.org/2001/XMLSchema" xmlns:p="http://schemas.microsoft.com/office/2006/metadata/properties" xmlns:ns3="9dcde9f9-d776-42c4-8db5-a7523b09ff30" xmlns:ns4="e0a138ea-b20e-4d3e-bc9f-357110cafe05" targetNamespace="http://schemas.microsoft.com/office/2006/metadata/properties" ma:root="true" ma:fieldsID="30f0d53fddc6127b9f4752a17188ac0a" ns3:_="" ns4:_="">
    <xsd:import namespace="9dcde9f9-d776-42c4-8db5-a7523b09ff30"/>
    <xsd:import namespace="e0a138ea-b20e-4d3e-bc9f-357110cafe05"/>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OCR" minOccurs="0"/>
                <xsd:element ref="ns3:MediaServiceAutoKeyPoints" minOccurs="0"/>
                <xsd:element ref="ns3:MediaServiceKeyPoints" minOccurs="0"/>
                <xsd:element ref="ns3:MediaLengthInSeconds" minOccurs="0"/>
                <xsd:element ref="ns3:_activity"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dcde9f9-d776-42c4-8db5-a7523b09ff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0a138ea-b20e-4d3e-bc9f-357110cafe05"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7396DA7-9712-49EE-A42D-7C7DABF4D356}">
  <ds:schemaRefs>
    <ds:schemaRef ds:uri="http://purl.org/dc/terms/"/>
    <ds:schemaRef ds:uri="9dcde9f9-d776-42c4-8db5-a7523b09ff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schemas.microsoft.com/office/2006/metadata/properties"/>
    <ds:schemaRef ds:uri="e0a138ea-b20e-4d3e-bc9f-357110cafe05"/>
    <ds:schemaRef ds:uri="http://www.w3.org/XML/1998/namespace"/>
    <ds:schemaRef ds:uri="http://purl.org/dc/dcmitype/"/>
  </ds:schemaRefs>
</ds:datastoreItem>
</file>

<file path=customXml/itemProps2.xml><?xml version="1.0" encoding="utf-8"?>
<ds:datastoreItem xmlns:ds="http://schemas.openxmlformats.org/officeDocument/2006/customXml" ds:itemID="{F02542A5-D7E3-4F68-A717-32FCB43F1E64}">
  <ds:schemaRefs>
    <ds:schemaRef ds:uri="9dcde9f9-d776-42c4-8db5-a7523b09ff30"/>
    <ds:schemaRef ds:uri="e0a138ea-b20e-4d3e-bc9f-357110cafe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2F338DE-D705-4C48-A14A-34DD3DC20E9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102</TotalTime>
  <Words>565</Words>
  <Application>Microsoft Office PowerPoint</Application>
  <PresentationFormat>Personalizzato</PresentationFormat>
  <Paragraphs>27</Paragraphs>
  <Slides>4</Slides>
  <Notes>4</Notes>
  <HiddenSlides>0</HiddenSlides>
  <MMClips>0</MMClips>
  <ScaleCrop>false</ScaleCrop>
  <HeadingPairs>
    <vt:vector size="6" baseType="variant">
      <vt:variant>
        <vt:lpstr>Caratteri utilizzati</vt:lpstr>
      </vt:variant>
      <vt:variant>
        <vt:i4>19</vt:i4>
      </vt:variant>
      <vt:variant>
        <vt:lpstr>Tema</vt:lpstr>
      </vt:variant>
      <vt:variant>
        <vt:i4>5</vt:i4>
      </vt:variant>
      <vt:variant>
        <vt:lpstr>Titoli diapositive</vt:lpstr>
      </vt:variant>
      <vt:variant>
        <vt:i4>4</vt:i4>
      </vt:variant>
    </vt:vector>
  </HeadingPairs>
  <TitlesOfParts>
    <vt:vector size="28" baseType="lpstr">
      <vt:lpstr>Open Sans</vt:lpstr>
      <vt:lpstr>Arial</vt:lpstr>
      <vt:lpstr>Wingdings</vt:lpstr>
      <vt:lpstr>Titillium Web Bold</vt:lpstr>
      <vt:lpstr>Lora Bold</vt:lpstr>
      <vt:lpstr>Titillium Web Regular</vt:lpstr>
      <vt:lpstr>Titillium Web SemiBold</vt:lpstr>
      <vt:lpstr>Lora</vt:lpstr>
      <vt:lpstr>Lora SemiBold</vt:lpstr>
      <vt:lpstr>Calibri Light</vt:lpstr>
      <vt:lpstr>Titillium Web</vt:lpstr>
      <vt:lpstr>Roboto Mono Light</vt:lpstr>
      <vt:lpstr>Lora Italic</vt:lpstr>
      <vt:lpstr>Calibri</vt:lpstr>
      <vt:lpstr>Century Gothic</vt:lpstr>
      <vt:lpstr>Open Sans Light</vt:lpstr>
      <vt:lpstr>Lora Medium</vt:lpstr>
      <vt:lpstr>Aptos</vt:lpstr>
      <vt:lpstr>Times New Roman</vt:lpstr>
      <vt:lpstr>Custom Design</vt:lpstr>
      <vt:lpstr>1_Custom Design</vt:lpstr>
      <vt:lpstr>2_Office Theme</vt:lpstr>
      <vt:lpstr>2_Custom Design</vt:lpstr>
      <vt:lpstr>3_Custom Design</vt:lpstr>
      <vt:lpstr>Presentazione standard di PowerPoint</vt:lpstr>
      <vt:lpstr>Presentazione standard di PowerPoint</vt:lpstr>
      <vt:lpstr>Presentazione standard di PowerPoint</vt:lpstr>
      <vt:lpstr>Presentazione standard di PowerPoint</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Valeria Liberti</cp:lastModifiedBy>
  <cp:revision>4</cp:revision>
  <dcterms:created xsi:type="dcterms:W3CDTF">2023-02-14T10:57:30Z</dcterms:created>
  <dcterms:modified xsi:type="dcterms:W3CDTF">2026-02-26T10:28:05Z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0x010100B50C2ADFFE8B2946AD03CE125377B485</vt:lpwstr>
  </property>
</Properties>
</file>